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4"/>
    <p:sldMasterId id="2147483674" r:id="rId5"/>
  </p:sldMasterIdLst>
  <p:notesMasterIdLst>
    <p:notesMasterId r:id="rId28"/>
  </p:notesMasterIdLst>
  <p:sldIdLst>
    <p:sldId id="289" r:id="rId6"/>
    <p:sldId id="288" r:id="rId7"/>
    <p:sldId id="632" r:id="rId8"/>
    <p:sldId id="639" r:id="rId9"/>
    <p:sldId id="633" r:id="rId10"/>
    <p:sldId id="640" r:id="rId11"/>
    <p:sldId id="641" r:id="rId12"/>
    <p:sldId id="642" r:id="rId13"/>
    <p:sldId id="643" r:id="rId14"/>
    <p:sldId id="644" r:id="rId15"/>
    <p:sldId id="645" r:id="rId16"/>
    <p:sldId id="646" r:id="rId17"/>
    <p:sldId id="647" r:id="rId18"/>
    <p:sldId id="648" r:id="rId19"/>
    <p:sldId id="652" r:id="rId20"/>
    <p:sldId id="649" r:id="rId21"/>
    <p:sldId id="650" r:id="rId22"/>
    <p:sldId id="651" r:id="rId23"/>
    <p:sldId id="654" r:id="rId24"/>
    <p:sldId id="635" r:id="rId25"/>
    <p:sldId id="445" r:id="rId26"/>
    <p:sldId id="653" r:id="rId27"/>
  </p:sldIdLst>
  <p:sldSz cx="24384000" cy="13716000"/>
  <p:notesSz cx="6858000" cy="9144000"/>
  <p:embeddedFontLs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Montserrat" panose="00000500000000000000" pitchFamily="2" charset="0"/>
      <p:regular r:id="rId33"/>
      <p:bold r:id="rId34"/>
      <p:italic r:id="rId35"/>
      <p:boldItalic r:id="rId36"/>
    </p:embeddedFont>
    <p:embeddedFont>
      <p:font typeface="Montserrat Medium" panose="00000600000000000000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172" roundtripDataSignature="AMtx7mjC9D7YvFyYc6v385NpbBt/C91zN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DBBE"/>
    <a:srgbClr val="55C3A6"/>
    <a:srgbClr val="223355"/>
    <a:srgbClr val="8DD7C4"/>
    <a:srgbClr val="286E5D"/>
    <a:srgbClr val="6BBAAE"/>
    <a:srgbClr val="379580"/>
    <a:srgbClr val="F3FFEE"/>
    <a:srgbClr val="EEDD00"/>
    <a:srgbClr val="EEE2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7B6AA6-5D46-4540-9E26-8C982D39C1DD}" v="669" dt="2023-07-18T04:22:58.150"/>
    <p1510:client id="{450B31A3-0C65-46F9-A940-3157FD91C093}" v="326" dt="2023-07-18T05:03:11.770"/>
    <p1510:client id="{7B0FF4F2-C628-4A21-9293-DA09E8336E89}" v="2" dt="2023-07-18T07:22:55.381"/>
    <p1510:client id="{A36661C0-29CC-4ED0-9C2D-54FE74BB12FF}" v="173" dt="2023-07-18T04:35:59.189"/>
    <p1510:client id="{B4F8BD37-2B3B-4437-AA06-4C6753D42433}" v="130" dt="2023-06-28T06:00:59.928"/>
    <p1510:client id="{F083445A-59AE-4B68-9D17-0627ED7B170A}" v="32" dt="2023-07-18T02:18:57.2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09" autoAdjust="0"/>
    <p:restoredTop sz="94694"/>
  </p:normalViewPr>
  <p:slideViewPr>
    <p:cSldViewPr snapToGrid="0">
      <p:cViewPr varScale="1">
        <p:scale>
          <a:sx n="60" d="100"/>
          <a:sy n="60" d="100"/>
        </p:scale>
        <p:origin x="6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font" Target="fonts/font6.fntdata"/><Relationship Id="rId175" Type="http://schemas.openxmlformats.org/officeDocument/2006/relationships/theme" Target="theme/theme1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4.fntdata"/><Relationship Id="rId37" Type="http://schemas.openxmlformats.org/officeDocument/2006/relationships/font" Target="fonts/font9.fntdata"/><Relationship Id="rId178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7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3.fntdata"/><Relationship Id="rId177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172" Type="http://customschemas.google.com/relationships/presentationmetadata" Target="metadata"/><Relationship Id="rId8" Type="http://schemas.openxmlformats.org/officeDocument/2006/relationships/slide" Target="slides/slide3.xml"/><Relationship Id="rId176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5.fntdata"/><Relationship Id="rId38" Type="http://schemas.openxmlformats.org/officeDocument/2006/relationships/font" Target="fonts/font10.fntdata"/><Relationship Id="rId20" Type="http://schemas.openxmlformats.org/officeDocument/2006/relationships/slide" Target="slides/slide15.xml"/><Relationship Id="rId17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ương Văn Thanh" userId="bef4c212-3743-4b65-87bf-a1d49a471287" providerId="ADAL" clId="{B4F8BD37-2B3B-4437-AA06-4C6753D42433}"/>
    <pc:docChg chg="undo redo custSel addSld delSld modSld modMainMaster">
      <pc:chgData name="Dương Văn Thanh" userId="bef4c212-3743-4b65-87bf-a1d49a471287" providerId="ADAL" clId="{B4F8BD37-2B3B-4437-AA06-4C6753D42433}" dt="2023-06-28T06:00:59.928" v="596" actId="1076"/>
      <pc:docMkLst>
        <pc:docMk/>
      </pc:docMkLst>
      <pc:sldChg chg="modSp del mod">
        <pc:chgData name="Dương Văn Thanh" userId="bef4c212-3743-4b65-87bf-a1d49a471287" providerId="ADAL" clId="{B4F8BD37-2B3B-4437-AA06-4C6753D42433}" dt="2023-06-28T04:49:19.072" v="10" actId="2696"/>
        <pc:sldMkLst>
          <pc:docMk/>
          <pc:sldMk cId="950944854" sldId="262"/>
        </pc:sldMkLst>
        <pc:spChg chg="mod">
          <ac:chgData name="Dương Văn Thanh" userId="bef4c212-3743-4b65-87bf-a1d49a471287" providerId="ADAL" clId="{B4F8BD37-2B3B-4437-AA06-4C6753D42433}" dt="2023-06-28T04:48:57.412" v="5" actId="5793"/>
          <ac:spMkLst>
            <pc:docMk/>
            <pc:sldMk cId="950944854" sldId="262"/>
            <ac:spMk id="9" creationId="{6DC5BCF4-C90D-4C5B-B2A7-B5A96D697EBB}"/>
          </ac:spMkLst>
        </pc:spChg>
      </pc:sldChg>
      <pc:sldChg chg="addSp delSp modSp mod setBg modClrScheme chgLayout">
        <pc:chgData name="Dương Văn Thanh" userId="bef4c212-3743-4b65-87bf-a1d49a471287" providerId="ADAL" clId="{B4F8BD37-2B3B-4437-AA06-4C6753D42433}" dt="2023-06-28T05:26:19.824" v="385" actId="2711"/>
        <pc:sldMkLst>
          <pc:docMk/>
          <pc:sldMk cId="3836160656" sldId="264"/>
        </pc:sldMkLst>
        <pc:spChg chg="add del mod ord">
          <ac:chgData name="Dương Văn Thanh" userId="bef4c212-3743-4b65-87bf-a1d49a471287" providerId="ADAL" clId="{B4F8BD37-2B3B-4437-AA06-4C6753D42433}" dt="2023-06-28T04:54:36.838" v="45" actId="700"/>
          <ac:spMkLst>
            <pc:docMk/>
            <pc:sldMk cId="3836160656" sldId="264"/>
            <ac:spMk id="2" creationId="{0296D6E0-E1C0-761C-83DD-7E0CCC3DC280}"/>
          </ac:spMkLst>
        </pc:spChg>
        <pc:spChg chg="mod ord">
          <ac:chgData name="Dương Văn Thanh" userId="bef4c212-3743-4b65-87bf-a1d49a471287" providerId="ADAL" clId="{B4F8BD37-2B3B-4437-AA06-4C6753D42433}" dt="2023-06-28T05:26:19.824" v="385" actId="2711"/>
          <ac:spMkLst>
            <pc:docMk/>
            <pc:sldMk cId="3836160656" sldId="264"/>
            <ac:spMk id="7" creationId="{CF5F938C-CDBB-43D3-B7EC-FD0DEDFD657C}"/>
          </ac:spMkLst>
        </pc:spChg>
        <pc:spChg chg="mod ord">
          <ac:chgData name="Dương Văn Thanh" userId="bef4c212-3743-4b65-87bf-a1d49a471287" providerId="ADAL" clId="{B4F8BD37-2B3B-4437-AA06-4C6753D42433}" dt="2023-06-28T05:26:19.824" v="385" actId="2711"/>
          <ac:spMkLst>
            <pc:docMk/>
            <pc:sldMk cId="3836160656" sldId="264"/>
            <ac:spMk id="8" creationId="{ECD67F1F-0D7D-4D9D-A122-9BF21BE56CBA}"/>
          </ac:spMkLst>
        </pc:spChg>
        <pc:picChg chg="add del mod">
          <ac:chgData name="Dương Văn Thanh" userId="bef4c212-3743-4b65-87bf-a1d49a471287" providerId="ADAL" clId="{B4F8BD37-2B3B-4437-AA06-4C6753D42433}" dt="2023-06-28T04:54:47.928" v="52" actId="26606"/>
          <ac:picMkLst>
            <pc:docMk/>
            <pc:sldMk cId="3836160656" sldId="264"/>
            <ac:picMk id="10" creationId="{D77F30B9-F1D3-F8D7-EAE7-97A3AAE563F6}"/>
          </ac:picMkLst>
        </pc:picChg>
      </pc:sldChg>
      <pc:sldChg chg="modSp mod">
        <pc:chgData name="Dương Văn Thanh" userId="bef4c212-3743-4b65-87bf-a1d49a471287" providerId="ADAL" clId="{B4F8BD37-2B3B-4437-AA06-4C6753D42433}" dt="2023-06-28T05:27:23.452" v="398" actId="207"/>
        <pc:sldMkLst>
          <pc:docMk/>
          <pc:sldMk cId="2035630175" sldId="265"/>
        </pc:sldMkLst>
        <pc:spChg chg="mod">
          <ac:chgData name="Dương Văn Thanh" userId="bef4c212-3743-4b65-87bf-a1d49a471287" providerId="ADAL" clId="{B4F8BD37-2B3B-4437-AA06-4C6753D42433}" dt="2023-06-28T05:27:23.452" v="398" actId="207"/>
          <ac:spMkLst>
            <pc:docMk/>
            <pc:sldMk cId="2035630175" sldId="265"/>
            <ac:spMk id="5" creationId="{4B8EF54B-391A-4685-9ADE-CCBB8BC3346D}"/>
          </ac:spMkLst>
        </pc:spChg>
        <pc:spChg chg="mod">
          <ac:chgData name="Dương Văn Thanh" userId="bef4c212-3743-4b65-87bf-a1d49a471287" providerId="ADAL" clId="{B4F8BD37-2B3B-4437-AA06-4C6753D42433}" dt="2023-06-28T05:09:47.639" v="236" actId="27636"/>
          <ac:spMkLst>
            <pc:docMk/>
            <pc:sldMk cId="2035630175" sldId="265"/>
            <ac:spMk id="6" creationId="{242DF0C7-3657-433B-8C19-44DD77A167B1}"/>
          </ac:spMkLst>
        </pc:spChg>
      </pc:sldChg>
      <pc:sldChg chg="delSp modSp mod">
        <pc:chgData name="Dương Văn Thanh" userId="bef4c212-3743-4b65-87bf-a1d49a471287" providerId="ADAL" clId="{B4F8BD37-2B3B-4437-AA06-4C6753D42433}" dt="2023-06-28T05:56:34.100" v="565" actId="1076"/>
        <pc:sldMkLst>
          <pc:docMk/>
          <pc:sldMk cId="1435395360" sldId="266"/>
        </pc:sldMkLst>
        <pc:spChg chg="mod">
          <ac:chgData name="Dương Văn Thanh" userId="bef4c212-3743-4b65-87bf-a1d49a471287" providerId="ADAL" clId="{B4F8BD37-2B3B-4437-AA06-4C6753D42433}" dt="2023-06-28T05:56:19.034" v="561" actId="207"/>
          <ac:spMkLst>
            <pc:docMk/>
            <pc:sldMk cId="1435395360" sldId="266"/>
            <ac:spMk id="3" creationId="{60C8FFC4-406E-4B47-A0BE-2C5BE6935AB7}"/>
          </ac:spMkLst>
        </pc:spChg>
        <pc:spChg chg="del">
          <ac:chgData name="Dương Văn Thanh" userId="bef4c212-3743-4b65-87bf-a1d49a471287" providerId="ADAL" clId="{B4F8BD37-2B3B-4437-AA06-4C6753D42433}" dt="2023-06-28T05:56:24.225" v="562" actId="478"/>
          <ac:spMkLst>
            <pc:docMk/>
            <pc:sldMk cId="1435395360" sldId="266"/>
            <ac:spMk id="6" creationId="{042E331B-6B1F-4231-BDE4-E36F06586170}"/>
          </ac:spMkLst>
        </pc:spChg>
        <pc:spChg chg="mod">
          <ac:chgData name="Dương Văn Thanh" userId="bef4c212-3743-4b65-87bf-a1d49a471287" providerId="ADAL" clId="{B4F8BD37-2B3B-4437-AA06-4C6753D42433}" dt="2023-06-28T05:56:30.770" v="564" actId="14100"/>
          <ac:spMkLst>
            <pc:docMk/>
            <pc:sldMk cId="1435395360" sldId="266"/>
            <ac:spMk id="9" creationId="{B2B4A57E-DE9D-41D3-AED6-B6AFD838D17B}"/>
          </ac:spMkLst>
        </pc:spChg>
        <pc:spChg chg="mod">
          <ac:chgData name="Dương Văn Thanh" userId="bef4c212-3743-4b65-87bf-a1d49a471287" providerId="ADAL" clId="{B4F8BD37-2B3B-4437-AA06-4C6753D42433}" dt="2023-06-28T05:56:34.100" v="565" actId="1076"/>
          <ac:spMkLst>
            <pc:docMk/>
            <pc:sldMk cId="1435395360" sldId="266"/>
            <ac:spMk id="10" creationId="{FCB88631-F602-4FD9-BF77-D195AA2585F1}"/>
          </ac:spMkLst>
        </pc:spChg>
      </pc:sldChg>
      <pc:sldChg chg="modSp mod">
        <pc:chgData name="Dương Văn Thanh" userId="bef4c212-3743-4b65-87bf-a1d49a471287" providerId="ADAL" clId="{B4F8BD37-2B3B-4437-AA06-4C6753D42433}" dt="2023-06-28T05:28:31.532" v="405" actId="2711"/>
        <pc:sldMkLst>
          <pc:docMk/>
          <pc:sldMk cId="3106502748" sldId="267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106502748" sldId="267"/>
            <ac:spMk id="2" creationId="{F89A8088-BA7B-4AD1-B08D-B00821DE207B}"/>
          </ac:spMkLst>
        </pc:spChg>
        <pc:graphicFrameChg chg="mod modGraphic">
          <ac:chgData name="Dương Văn Thanh" userId="bef4c212-3743-4b65-87bf-a1d49a471287" providerId="ADAL" clId="{B4F8BD37-2B3B-4437-AA06-4C6753D42433}" dt="2023-06-28T05:28:31.532" v="405" actId="2711"/>
          <ac:graphicFrameMkLst>
            <pc:docMk/>
            <pc:sldMk cId="3106502748" sldId="267"/>
            <ac:graphicFrameMk id="4" creationId="{15A63B2F-638A-4480-8299-BB4276F9014A}"/>
          </ac:graphicFrameMkLst>
        </pc:graphicFrameChg>
      </pc:sldChg>
      <pc:sldChg chg="modSp mod">
        <pc:chgData name="Dương Văn Thanh" userId="bef4c212-3743-4b65-87bf-a1d49a471287" providerId="ADAL" clId="{B4F8BD37-2B3B-4437-AA06-4C6753D42433}" dt="2023-06-28T05:28:40.439" v="407" actId="207"/>
        <pc:sldMkLst>
          <pc:docMk/>
          <pc:sldMk cId="1318327025" sldId="268"/>
        </pc:sldMkLst>
        <pc:spChg chg="mod">
          <ac:chgData name="Dương Văn Thanh" userId="bef4c212-3743-4b65-87bf-a1d49a471287" providerId="ADAL" clId="{B4F8BD37-2B3B-4437-AA06-4C6753D42433}" dt="2023-06-28T05:28:40.439" v="407" actId="207"/>
          <ac:spMkLst>
            <pc:docMk/>
            <pc:sldMk cId="1318327025" sldId="268"/>
            <ac:spMk id="2" creationId="{F89A8088-BA7B-4AD1-B08D-B00821DE207B}"/>
          </ac:spMkLst>
        </pc:spChg>
        <pc:spChg chg="mod">
          <ac:chgData name="Dương Văn Thanh" userId="bef4c212-3743-4b65-87bf-a1d49a471287" providerId="ADAL" clId="{B4F8BD37-2B3B-4437-AA06-4C6753D42433}" dt="2023-06-28T05:28:36.692" v="406" actId="2711"/>
          <ac:spMkLst>
            <pc:docMk/>
            <pc:sldMk cId="1318327025" sldId="268"/>
            <ac:spMk id="6" creationId="{68DBB205-58CE-4653-AF1C-A6A05D0D8F0B}"/>
          </ac:spMkLst>
        </pc:spChg>
      </pc:sldChg>
      <pc:sldChg chg="modSp mod">
        <pc:chgData name="Dương Văn Thanh" userId="bef4c212-3743-4b65-87bf-a1d49a471287" providerId="ADAL" clId="{B4F8BD37-2B3B-4437-AA06-4C6753D42433}" dt="2023-06-28T05:05:36.878" v="202" actId="27636"/>
        <pc:sldMkLst>
          <pc:docMk/>
          <pc:sldMk cId="4008433931" sldId="269"/>
        </pc:sldMkLst>
        <pc:spChg chg="mod">
          <ac:chgData name="Dương Văn Thanh" userId="bef4c212-3743-4b65-87bf-a1d49a471287" providerId="ADAL" clId="{B4F8BD37-2B3B-4437-AA06-4C6753D42433}" dt="2023-06-28T05:05:36.878" v="202" actId="27636"/>
          <ac:spMkLst>
            <pc:docMk/>
            <pc:sldMk cId="4008433931" sldId="269"/>
            <ac:spMk id="2" creationId="{EE05109A-5ADA-44E9-AAF6-089DE069034E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4190783289" sldId="273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4190783289" sldId="273"/>
            <ac:spMk id="2" creationId="{6BC0C60A-CE9F-4903-94C1-BB711A9687E9}"/>
          </ac:spMkLst>
        </pc:spChg>
      </pc:sldChg>
      <pc:sldChg chg="modSp del mod">
        <pc:chgData name="Dương Văn Thanh" userId="bef4c212-3743-4b65-87bf-a1d49a471287" providerId="ADAL" clId="{B4F8BD37-2B3B-4437-AA06-4C6753D42433}" dt="2023-06-28T04:50:29.664" v="29" actId="2696"/>
        <pc:sldMkLst>
          <pc:docMk/>
          <pc:sldMk cId="3035212219" sldId="274"/>
        </pc:sldMkLst>
        <pc:graphicFrameChg chg="mod modGraphic">
          <ac:chgData name="Dương Văn Thanh" userId="bef4c212-3743-4b65-87bf-a1d49a471287" providerId="ADAL" clId="{B4F8BD37-2B3B-4437-AA06-4C6753D42433}" dt="2023-06-28T04:49:53.128" v="21" actId="108"/>
          <ac:graphicFrameMkLst>
            <pc:docMk/>
            <pc:sldMk cId="3035212219" sldId="274"/>
            <ac:graphicFrameMk id="4" creationId="{15A63B2F-638A-4480-8299-BB4276F9014A}"/>
          </ac:graphicFrameMkLst>
        </pc:graphicFrameChg>
      </pc:sldChg>
      <pc:sldChg chg="addSp delSp modSp mod">
        <pc:chgData name="Dương Văn Thanh" userId="bef4c212-3743-4b65-87bf-a1d49a471287" providerId="ADAL" clId="{B4F8BD37-2B3B-4437-AA06-4C6753D42433}" dt="2023-06-28T05:53:48.768" v="505" actId="207"/>
        <pc:sldMkLst>
          <pc:docMk/>
          <pc:sldMk cId="29389799" sldId="275"/>
        </pc:sldMkLst>
        <pc:spChg chg="mod">
          <ac:chgData name="Dương Văn Thanh" userId="bef4c212-3743-4b65-87bf-a1d49a471287" providerId="ADAL" clId="{B4F8BD37-2B3B-4437-AA06-4C6753D42433}" dt="2023-06-28T05:53:48.768" v="505" actId="207"/>
          <ac:spMkLst>
            <pc:docMk/>
            <pc:sldMk cId="29389799" sldId="275"/>
            <ac:spMk id="3" creationId="{1A94ECDA-D231-4212-8F73-8DE142EBC2E2}"/>
          </ac:spMkLst>
        </pc:spChg>
        <pc:spChg chg="mod">
          <ac:chgData name="Dương Văn Thanh" userId="bef4c212-3743-4b65-87bf-a1d49a471287" providerId="ADAL" clId="{B4F8BD37-2B3B-4437-AA06-4C6753D42433}" dt="2023-06-28T05:53:43.642" v="502" actId="1076"/>
          <ac:spMkLst>
            <pc:docMk/>
            <pc:sldMk cId="29389799" sldId="275"/>
            <ac:spMk id="6" creationId="{8B415076-3AE7-4A70-8E1D-C4363C92374E}"/>
          </ac:spMkLst>
        </pc:spChg>
        <pc:picChg chg="del">
          <ac:chgData name="Dương Văn Thanh" userId="bef4c212-3743-4b65-87bf-a1d49a471287" providerId="ADAL" clId="{B4F8BD37-2B3B-4437-AA06-4C6753D42433}" dt="2023-06-28T05:53:27.402" v="493" actId="478"/>
          <ac:picMkLst>
            <pc:docMk/>
            <pc:sldMk cId="29389799" sldId="275"/>
            <ac:picMk id="2" creationId="{AC946681-D6BF-44D5-AB3C-767E3CDB210B}"/>
          </ac:picMkLst>
        </pc:picChg>
        <pc:picChg chg="add mod">
          <ac:chgData name="Dương Văn Thanh" userId="bef4c212-3743-4b65-87bf-a1d49a471287" providerId="ADAL" clId="{B4F8BD37-2B3B-4437-AA06-4C6753D42433}" dt="2023-06-28T05:53:37.510" v="500" actId="167"/>
          <ac:picMkLst>
            <pc:docMk/>
            <pc:sldMk cId="29389799" sldId="275"/>
            <ac:picMk id="1026" creationId="{33154B48-967D-44CA-928B-BC860B00320D}"/>
          </ac:picMkLst>
        </pc:picChg>
        <pc:picChg chg="del">
          <ac:chgData name="Dương Văn Thanh" userId="bef4c212-3743-4b65-87bf-a1d49a471287" providerId="ADAL" clId="{B4F8BD37-2B3B-4437-AA06-4C6753D42433}" dt="2023-06-28T05:53:30.998" v="496" actId="478"/>
          <ac:picMkLst>
            <pc:docMk/>
            <pc:sldMk cId="29389799" sldId="275"/>
            <ac:picMk id="5122" creationId="{7C263443-6639-412F-90C7-C14C4E4D76E5}"/>
          </ac:picMkLst>
        </pc:picChg>
        <pc:picChg chg="del">
          <ac:chgData name="Dương Văn Thanh" userId="bef4c212-3743-4b65-87bf-a1d49a471287" providerId="ADAL" clId="{B4F8BD37-2B3B-4437-AA06-4C6753D42433}" dt="2023-06-28T05:53:27.402" v="493" actId="478"/>
          <ac:picMkLst>
            <pc:docMk/>
            <pc:sldMk cId="29389799" sldId="275"/>
            <ac:picMk id="5124" creationId="{57947CD4-B0CD-4E54-AAA1-CEADB5D98CD5}"/>
          </ac:picMkLst>
        </pc:picChg>
        <pc:picChg chg="del">
          <ac:chgData name="Dương Văn Thanh" userId="bef4c212-3743-4b65-87bf-a1d49a471287" providerId="ADAL" clId="{B4F8BD37-2B3B-4437-AA06-4C6753D42433}" dt="2023-06-28T05:53:32.049" v="497" actId="478"/>
          <ac:picMkLst>
            <pc:docMk/>
            <pc:sldMk cId="29389799" sldId="275"/>
            <ac:picMk id="8194" creationId="{A498D389-B802-4116-852D-D68E67D3A8C3}"/>
          </ac:picMkLst>
        </pc:picChg>
      </pc:sldChg>
      <pc:sldChg chg="modSp mod">
        <pc:chgData name="Dương Văn Thanh" userId="bef4c212-3743-4b65-87bf-a1d49a471287" providerId="ADAL" clId="{B4F8BD37-2B3B-4437-AA06-4C6753D42433}" dt="2023-06-28T05:54:19.479" v="512" actId="207"/>
        <pc:sldMkLst>
          <pc:docMk/>
          <pc:sldMk cId="2789997914" sldId="276"/>
        </pc:sldMkLst>
        <pc:spChg chg="mod">
          <ac:chgData name="Dương Văn Thanh" userId="bef4c212-3743-4b65-87bf-a1d49a471287" providerId="ADAL" clId="{B4F8BD37-2B3B-4437-AA06-4C6753D42433}" dt="2023-06-28T05:54:19.479" v="512" actId="207"/>
          <ac:spMkLst>
            <pc:docMk/>
            <pc:sldMk cId="2789997914" sldId="276"/>
            <ac:spMk id="3" creationId="{1A94ECDA-D231-4212-8F73-8DE142EBC2E2}"/>
          </ac:spMkLst>
        </pc:spChg>
      </pc:sldChg>
      <pc:sldChg chg="modSp mod">
        <pc:chgData name="Dương Văn Thanh" userId="bef4c212-3743-4b65-87bf-a1d49a471287" providerId="ADAL" clId="{B4F8BD37-2B3B-4437-AA06-4C6753D42433}" dt="2023-06-28T05:54:25.343" v="513" actId="207"/>
        <pc:sldMkLst>
          <pc:docMk/>
          <pc:sldMk cId="1970051771" sldId="277"/>
        </pc:sldMkLst>
        <pc:spChg chg="mod">
          <ac:chgData name="Dương Văn Thanh" userId="bef4c212-3743-4b65-87bf-a1d49a471287" providerId="ADAL" clId="{B4F8BD37-2B3B-4437-AA06-4C6753D42433}" dt="2023-06-28T05:54:25.343" v="513" actId="207"/>
          <ac:spMkLst>
            <pc:docMk/>
            <pc:sldMk cId="1970051771" sldId="277"/>
            <ac:spMk id="3" creationId="{1A94ECDA-D231-4212-8F73-8DE142EBC2E2}"/>
          </ac:spMkLst>
        </pc:spChg>
      </pc:sldChg>
      <pc:sldChg chg="modSp mod">
        <pc:chgData name="Dương Văn Thanh" userId="bef4c212-3743-4b65-87bf-a1d49a471287" providerId="ADAL" clId="{B4F8BD37-2B3B-4437-AA06-4C6753D42433}" dt="2023-06-28T05:58:06.566" v="569" actId="20577"/>
        <pc:sldMkLst>
          <pc:docMk/>
          <pc:sldMk cId="1402718161" sldId="279"/>
        </pc:sldMkLst>
        <pc:spChg chg="mod">
          <ac:chgData name="Dương Văn Thanh" userId="bef4c212-3743-4b65-87bf-a1d49a471287" providerId="ADAL" clId="{B4F8BD37-2B3B-4437-AA06-4C6753D42433}" dt="2023-06-28T05:56:10.365" v="559" actId="207"/>
          <ac:spMkLst>
            <pc:docMk/>
            <pc:sldMk cId="1402718161" sldId="279"/>
            <ac:spMk id="2" creationId="{E41D0B76-6D78-4578-831A-0A6A7C0B22F9}"/>
          </ac:spMkLst>
        </pc:spChg>
        <pc:spChg chg="mod">
          <ac:chgData name="Dương Văn Thanh" userId="bef4c212-3743-4b65-87bf-a1d49a471287" providerId="ADAL" clId="{B4F8BD37-2B3B-4437-AA06-4C6753D42433}" dt="2023-06-28T05:58:06.566" v="569" actId="20577"/>
          <ac:spMkLst>
            <pc:docMk/>
            <pc:sldMk cId="1402718161" sldId="279"/>
            <ac:spMk id="3" creationId="{05D362A3-4B16-494E-8D12-1432BD2613C7}"/>
          </ac:spMkLst>
        </pc:spChg>
      </pc:sldChg>
      <pc:sldChg chg="addSp delSp modSp mod">
        <pc:chgData name="Dương Văn Thanh" userId="bef4c212-3743-4b65-87bf-a1d49a471287" providerId="ADAL" clId="{B4F8BD37-2B3B-4437-AA06-4C6753D42433}" dt="2023-06-28T05:59:50.583" v="592" actId="1076"/>
        <pc:sldMkLst>
          <pc:docMk/>
          <pc:sldMk cId="764549080" sldId="294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764549080" sldId="294"/>
            <ac:spMk id="2" creationId="{72D31A9F-7CBD-3D45-ADE4-0E58509E10CC}"/>
          </ac:spMkLst>
        </pc:spChg>
        <pc:spChg chg="mod">
          <ac:chgData name="Dương Văn Thanh" userId="bef4c212-3743-4b65-87bf-a1d49a471287" providerId="ADAL" clId="{B4F8BD37-2B3B-4437-AA06-4C6753D42433}" dt="2023-06-28T05:59:43.512" v="591" actId="20577"/>
          <ac:spMkLst>
            <pc:docMk/>
            <pc:sldMk cId="764549080" sldId="294"/>
            <ac:spMk id="3" creationId="{845F093E-13D5-6D40-ACE8-5FB009B10FBA}"/>
          </ac:spMkLst>
        </pc:spChg>
        <pc:grpChg chg="del">
          <ac:chgData name="Dương Văn Thanh" userId="bef4c212-3743-4b65-87bf-a1d49a471287" providerId="ADAL" clId="{B4F8BD37-2B3B-4437-AA06-4C6753D42433}" dt="2023-06-28T05:58:52.266" v="571" actId="478"/>
          <ac:grpSpMkLst>
            <pc:docMk/>
            <pc:sldMk cId="764549080" sldId="294"/>
            <ac:grpSpMk id="21" creationId="{670D665C-5D46-9340-8031-2630B43C28AC}"/>
          </ac:grpSpMkLst>
        </pc:grpChg>
        <pc:picChg chg="add mod">
          <ac:chgData name="Dương Văn Thanh" userId="bef4c212-3743-4b65-87bf-a1d49a471287" providerId="ADAL" clId="{B4F8BD37-2B3B-4437-AA06-4C6753D42433}" dt="2023-06-28T05:59:50.583" v="592" actId="1076"/>
          <ac:picMkLst>
            <pc:docMk/>
            <pc:sldMk cId="764549080" sldId="294"/>
            <ac:picMk id="2050" creationId="{E0D83F3A-642F-25F7-EB67-F021613D13E8}"/>
          </ac:picMkLst>
        </pc:picChg>
        <pc:cxnChg chg="mod">
          <ac:chgData name="Dương Văn Thanh" userId="bef4c212-3743-4b65-87bf-a1d49a471287" providerId="ADAL" clId="{B4F8BD37-2B3B-4437-AA06-4C6753D42433}" dt="2023-06-28T05:58:52.266" v="571" actId="478"/>
          <ac:cxnSpMkLst>
            <pc:docMk/>
            <pc:sldMk cId="764549080" sldId="294"/>
            <ac:cxnSpMk id="5" creationId="{CD9DF17C-FB8E-BE4D-B5F0-A6125C2F476E}"/>
          </ac:cxnSpMkLst>
        </pc:cxnChg>
      </pc:sldChg>
      <pc:sldChg chg="modSp mod">
        <pc:chgData name="Dương Văn Thanh" userId="bef4c212-3743-4b65-87bf-a1d49a471287" providerId="ADAL" clId="{B4F8BD37-2B3B-4437-AA06-4C6753D42433}" dt="2023-06-28T05:56:13.687" v="560" actId="207"/>
        <pc:sldMkLst>
          <pc:docMk/>
          <pc:sldMk cId="2913511945" sldId="306"/>
        </pc:sldMkLst>
        <pc:spChg chg="mod">
          <ac:chgData name="Dương Văn Thanh" userId="bef4c212-3743-4b65-87bf-a1d49a471287" providerId="ADAL" clId="{B4F8BD37-2B3B-4437-AA06-4C6753D42433}" dt="2023-06-28T05:56:13.687" v="560" actId="207"/>
          <ac:spMkLst>
            <pc:docMk/>
            <pc:sldMk cId="2913511945" sldId="306"/>
            <ac:spMk id="2" creationId="{E41D0B76-6D78-4578-831A-0A6A7C0B22F9}"/>
          </ac:spMkLst>
        </pc:spChg>
      </pc:sldChg>
      <pc:sldChg chg="delSp modSp">
        <pc:chgData name="Dương Văn Thanh" userId="bef4c212-3743-4b65-87bf-a1d49a471287" providerId="ADAL" clId="{B4F8BD37-2B3B-4437-AA06-4C6753D42433}" dt="2023-06-28T05:31:49.069" v="439" actId="478"/>
        <pc:sldMkLst>
          <pc:docMk/>
          <pc:sldMk cId="3905431142" sldId="445"/>
        </pc:sldMkLst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2" creationId="{E141037D-D8B6-0BC5-2E81-910CC251EA5A}"/>
          </ac:spMkLst>
        </pc:spChg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20" creationId="{AEF6C56C-8234-6028-F842-CC938CCF5391}"/>
          </ac:spMkLst>
        </pc:spChg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21" creationId="{4193E88D-ADCD-70E6-58C8-9DB70002524B}"/>
          </ac:spMkLst>
        </pc:spChg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22" creationId="{492BA51D-6F34-D175-43EE-46F0E3BABE80}"/>
          </ac:spMkLst>
        </pc:spChg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24" creationId="{A725BD15-21D0-76A5-7AFD-C7A27BE0310F}"/>
          </ac:spMkLst>
        </pc:spChg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25" creationId="{550C2948-1671-17D7-AD1A-B9B3FCDEB0B5}"/>
          </ac:spMkLst>
        </pc:spChg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26" creationId="{F44BACCB-D548-B5E0-728C-5786C674CF95}"/>
          </ac:spMkLst>
        </pc:spChg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27" creationId="{5B20A3D0-7F7D-A122-83FD-D2136F6A3412}"/>
          </ac:spMkLst>
        </pc:spChg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28" creationId="{8777C648-76BE-8041-6E9A-DDDB767FDE7B}"/>
          </ac:spMkLst>
        </pc:spChg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29" creationId="{00516670-97A5-362C-97E6-784B5DD10FC0}"/>
          </ac:spMkLst>
        </pc:spChg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30" creationId="{44D0EFF7-0D58-FB3E-686F-EFFB287268BB}"/>
          </ac:spMkLst>
        </pc:spChg>
        <pc:spChg chg="mod">
          <ac:chgData name="Dương Văn Thanh" userId="bef4c212-3743-4b65-87bf-a1d49a471287" providerId="ADAL" clId="{B4F8BD37-2B3B-4437-AA06-4C6753D42433}" dt="2023-06-28T05:31:44.956" v="438" actId="2711"/>
          <ac:spMkLst>
            <pc:docMk/>
            <pc:sldMk cId="3905431142" sldId="445"/>
            <ac:spMk id="31" creationId="{0145D58A-A9AD-C393-E603-5667713116EB}"/>
          </ac:spMkLst>
        </pc:spChg>
        <pc:picChg chg="del mod">
          <ac:chgData name="Dương Văn Thanh" userId="bef4c212-3743-4b65-87bf-a1d49a471287" providerId="ADAL" clId="{B4F8BD37-2B3B-4437-AA06-4C6753D42433}" dt="2023-06-28T05:31:49.069" v="439" actId="478"/>
          <ac:picMkLst>
            <pc:docMk/>
            <pc:sldMk cId="3905431142" sldId="445"/>
            <ac:picMk id="7" creationId="{1AE0F462-7DBB-BA68-E99A-2AA976AB906F}"/>
          </ac:picMkLst>
        </pc:picChg>
      </pc:sldChg>
      <pc:sldChg chg="modSp mod">
        <pc:chgData name="Dương Văn Thanh" userId="bef4c212-3743-4b65-87bf-a1d49a471287" providerId="ADAL" clId="{B4F8BD37-2B3B-4437-AA06-4C6753D42433}" dt="2023-06-28T05:34:34.268" v="456" actId="14100"/>
        <pc:sldMkLst>
          <pc:docMk/>
          <pc:sldMk cId="2831236739" sldId="494"/>
        </pc:sldMkLst>
        <pc:spChg chg="mod">
          <ac:chgData name="Dương Văn Thanh" userId="bef4c212-3743-4b65-87bf-a1d49a471287" providerId="ADAL" clId="{B4F8BD37-2B3B-4437-AA06-4C6753D42433}" dt="2023-06-28T05:34:34.268" v="456" actId="14100"/>
          <ac:spMkLst>
            <pc:docMk/>
            <pc:sldMk cId="2831236739" sldId="494"/>
            <ac:spMk id="3" creationId="{1A94ECDA-D231-4212-8F73-8DE142EBC2E2}"/>
          </ac:spMkLst>
        </pc:spChg>
      </pc:sldChg>
      <pc:sldChg chg="addSp delSp modSp mod">
        <pc:chgData name="Dương Văn Thanh" userId="bef4c212-3743-4b65-87bf-a1d49a471287" providerId="ADAL" clId="{B4F8BD37-2B3B-4437-AA06-4C6753D42433}" dt="2023-06-28T05:52:58.352" v="492" actId="167"/>
        <pc:sldMkLst>
          <pc:docMk/>
          <pc:sldMk cId="3543544571" sldId="497"/>
        </pc:sldMkLst>
        <pc:spChg chg="mod">
          <ac:chgData name="Dương Văn Thanh" userId="bef4c212-3743-4b65-87bf-a1d49a471287" providerId="ADAL" clId="{B4F8BD37-2B3B-4437-AA06-4C6753D42433}" dt="2023-06-28T05:52:49.414" v="488" actId="404"/>
          <ac:spMkLst>
            <pc:docMk/>
            <pc:sldMk cId="3543544571" sldId="497"/>
            <ac:spMk id="7" creationId="{C0FEAC5F-D2FC-448B-9667-4EEB2354D8E5}"/>
          </ac:spMkLst>
        </pc:spChg>
        <pc:picChg chg="add mod ord">
          <ac:chgData name="Dương Văn Thanh" userId="bef4c212-3743-4b65-87bf-a1d49a471287" providerId="ADAL" clId="{B4F8BD37-2B3B-4437-AA06-4C6753D42433}" dt="2023-06-28T05:52:58.352" v="492" actId="167"/>
          <ac:picMkLst>
            <pc:docMk/>
            <pc:sldMk cId="3543544571" sldId="497"/>
            <ac:picMk id="4" creationId="{F8DDF149-328E-0E71-4635-E86FA6DC6C38}"/>
          </ac:picMkLst>
        </pc:picChg>
        <pc:picChg chg="del">
          <ac:chgData name="Dương Văn Thanh" userId="bef4c212-3743-4b65-87bf-a1d49a471287" providerId="ADAL" clId="{B4F8BD37-2B3B-4437-AA06-4C6753D42433}" dt="2023-06-28T05:52:32.198" v="480" actId="478"/>
          <ac:picMkLst>
            <pc:docMk/>
            <pc:sldMk cId="3543544571" sldId="497"/>
            <ac:picMk id="10" creationId="{6B7A281C-BB21-4C47-8625-055DC46A1608}"/>
          </ac:picMkLst>
        </pc:picChg>
        <pc:picChg chg="del">
          <ac:chgData name="Dương Văn Thanh" userId="bef4c212-3743-4b65-87bf-a1d49a471287" providerId="ADAL" clId="{B4F8BD37-2B3B-4437-AA06-4C6753D42433}" dt="2023-06-28T05:52:36.821" v="482" actId="478"/>
          <ac:picMkLst>
            <pc:docMk/>
            <pc:sldMk cId="3543544571" sldId="497"/>
            <ac:picMk id="11268" creationId="{31B6995C-DFD3-43CA-9B02-0909A92C6FE3}"/>
          </ac:picMkLst>
        </pc:picChg>
        <pc:picChg chg="del">
          <ac:chgData name="Dương Văn Thanh" userId="bef4c212-3743-4b65-87bf-a1d49a471287" providerId="ADAL" clId="{B4F8BD37-2B3B-4437-AA06-4C6753D42433}" dt="2023-06-28T05:52:35.167" v="481" actId="478"/>
          <ac:picMkLst>
            <pc:docMk/>
            <pc:sldMk cId="3543544571" sldId="497"/>
            <ac:picMk id="11270" creationId="{76550E8F-1EB6-4FAC-8045-E51A25B02FAE}"/>
          </ac:picMkLst>
        </pc:picChg>
      </pc:sldChg>
      <pc:sldChg chg="addSp delSp modSp mod modClrScheme chgLayout">
        <pc:chgData name="Dương Văn Thanh" userId="bef4c212-3743-4b65-87bf-a1d49a471287" providerId="ADAL" clId="{B4F8BD37-2B3B-4437-AA06-4C6753D42433}" dt="2023-06-28T05:26:09.550" v="383" actId="2711"/>
        <pc:sldMkLst>
          <pc:docMk/>
          <pc:sldMk cId="2112705330" sldId="499"/>
        </pc:sldMkLst>
        <pc:spChg chg="add del mod ord">
          <ac:chgData name="Dương Văn Thanh" userId="bef4c212-3743-4b65-87bf-a1d49a471287" providerId="ADAL" clId="{B4F8BD37-2B3B-4437-AA06-4C6753D42433}" dt="2023-06-28T04:53:50.454" v="39" actId="478"/>
          <ac:spMkLst>
            <pc:docMk/>
            <pc:sldMk cId="2112705330" sldId="499"/>
            <ac:spMk id="2" creationId="{DD7382FC-D77F-6EF0-7936-28EB35DC06C6}"/>
          </ac:spMkLst>
        </pc:spChg>
        <pc:spChg chg="mod">
          <ac:chgData name="Dương Văn Thanh" userId="bef4c212-3743-4b65-87bf-a1d49a471287" providerId="ADAL" clId="{B4F8BD37-2B3B-4437-AA06-4C6753D42433}" dt="2023-06-28T05:26:09.550" v="383" actId="2711"/>
          <ac:spMkLst>
            <pc:docMk/>
            <pc:sldMk cId="2112705330" sldId="499"/>
            <ac:spMk id="3" creationId="{1A94ECDA-D231-4212-8F73-8DE142EBC2E2}"/>
          </ac:spMkLst>
        </pc:spChg>
        <pc:spChg chg="mod">
          <ac:chgData name="Dương Văn Thanh" userId="bef4c212-3743-4b65-87bf-a1d49a471287" providerId="ADAL" clId="{B4F8BD37-2B3B-4437-AA06-4C6753D42433}" dt="2023-06-28T05:26:09.550" v="383" actId="2711"/>
          <ac:spMkLst>
            <pc:docMk/>
            <pc:sldMk cId="2112705330" sldId="499"/>
            <ac:spMk id="4" creationId="{631165C3-B415-4915-B3E7-2E5E638D87BF}"/>
          </ac:spMkLst>
        </pc:spChg>
        <pc:spChg chg="add del mod ord">
          <ac:chgData name="Dương Văn Thanh" userId="bef4c212-3743-4b65-87bf-a1d49a471287" providerId="ADAL" clId="{B4F8BD37-2B3B-4437-AA06-4C6753D42433}" dt="2023-06-28T04:53:45.594" v="36" actId="478"/>
          <ac:spMkLst>
            <pc:docMk/>
            <pc:sldMk cId="2112705330" sldId="499"/>
            <ac:spMk id="5" creationId="{F135A97F-7371-0766-B392-1493E6F6B4F8}"/>
          </ac:spMkLst>
        </pc:spChg>
        <pc:spChg chg="mod">
          <ac:chgData name="Dương Văn Thanh" userId="bef4c212-3743-4b65-87bf-a1d49a471287" providerId="ADAL" clId="{B4F8BD37-2B3B-4437-AA06-4C6753D42433}" dt="2023-06-28T05:26:09.550" v="383" actId="2711"/>
          <ac:spMkLst>
            <pc:docMk/>
            <pc:sldMk cId="2112705330" sldId="499"/>
            <ac:spMk id="6" creationId="{8B415076-3AE7-4A70-8E1D-C4363C92374E}"/>
          </ac:spMkLst>
        </pc:spChg>
      </pc:sldChg>
      <pc:sldChg chg="addSp delSp modSp mod modClrScheme chgLayout">
        <pc:chgData name="Dương Văn Thanh" userId="bef4c212-3743-4b65-87bf-a1d49a471287" providerId="ADAL" clId="{B4F8BD37-2B3B-4437-AA06-4C6753D42433}" dt="2023-06-28T05:26:14.830" v="384" actId="2711"/>
        <pc:sldMkLst>
          <pc:docMk/>
          <pc:sldMk cId="3249082131" sldId="500"/>
        </pc:sldMkLst>
        <pc:spChg chg="add del mod ord">
          <ac:chgData name="Dương Văn Thanh" userId="bef4c212-3743-4b65-87bf-a1d49a471287" providerId="ADAL" clId="{B4F8BD37-2B3B-4437-AA06-4C6753D42433}" dt="2023-06-28T04:55:12.413" v="56" actId="478"/>
          <ac:spMkLst>
            <pc:docMk/>
            <pc:sldMk cId="3249082131" sldId="500"/>
            <ac:spMk id="2" creationId="{8326C633-5C75-FB46-640A-F190DCDCB9DB}"/>
          </ac:spMkLst>
        </pc:spChg>
        <pc:spChg chg="mod">
          <ac:chgData name="Dương Văn Thanh" userId="bef4c212-3743-4b65-87bf-a1d49a471287" providerId="ADAL" clId="{B4F8BD37-2B3B-4437-AA06-4C6753D42433}" dt="2023-06-28T05:26:14.830" v="384" actId="2711"/>
          <ac:spMkLst>
            <pc:docMk/>
            <pc:sldMk cId="3249082131" sldId="500"/>
            <ac:spMk id="3" creationId="{1A94ECDA-D231-4212-8F73-8DE142EBC2E2}"/>
          </ac:spMkLst>
        </pc:spChg>
        <pc:spChg chg="add del mod ord">
          <ac:chgData name="Dương Văn Thanh" userId="bef4c212-3743-4b65-87bf-a1d49a471287" providerId="ADAL" clId="{B4F8BD37-2B3B-4437-AA06-4C6753D42433}" dt="2023-06-28T04:55:11.201" v="55" actId="478"/>
          <ac:spMkLst>
            <pc:docMk/>
            <pc:sldMk cId="3249082131" sldId="500"/>
            <ac:spMk id="4" creationId="{F20F9E7F-14E8-84FA-2279-7B143C4675F2}"/>
          </ac:spMkLst>
        </pc:spChg>
        <pc:spChg chg="mod">
          <ac:chgData name="Dương Văn Thanh" userId="bef4c212-3743-4b65-87bf-a1d49a471287" providerId="ADAL" clId="{B4F8BD37-2B3B-4437-AA06-4C6753D42433}" dt="2023-06-28T05:26:14.830" v="384" actId="2711"/>
          <ac:spMkLst>
            <pc:docMk/>
            <pc:sldMk cId="3249082131" sldId="500"/>
            <ac:spMk id="7" creationId="{EC940BAE-F7FE-485A-90EC-A6EE314AF0B8}"/>
          </ac:spMkLst>
        </pc:spChg>
        <pc:spChg chg="mod">
          <ac:chgData name="Dương Văn Thanh" userId="bef4c212-3743-4b65-87bf-a1d49a471287" providerId="ADAL" clId="{B4F8BD37-2B3B-4437-AA06-4C6753D42433}" dt="2023-06-28T05:26:14.830" v="384" actId="2711"/>
          <ac:spMkLst>
            <pc:docMk/>
            <pc:sldMk cId="3249082131" sldId="500"/>
            <ac:spMk id="9" creationId="{006B2E47-72AB-4FF1-BD80-51AB10D83F89}"/>
          </ac:spMkLst>
        </pc:spChg>
        <pc:spChg chg="mod">
          <ac:chgData name="Dương Văn Thanh" userId="bef4c212-3743-4b65-87bf-a1d49a471287" providerId="ADAL" clId="{B4F8BD37-2B3B-4437-AA06-4C6753D42433}" dt="2023-06-28T05:26:14.830" v="384" actId="2711"/>
          <ac:spMkLst>
            <pc:docMk/>
            <pc:sldMk cId="3249082131" sldId="500"/>
            <ac:spMk id="10" creationId="{B49A043B-E13F-49CD-9C00-14B78EFB40FE}"/>
          </ac:spMkLst>
        </pc:spChg>
        <pc:spChg chg="mod">
          <ac:chgData name="Dương Văn Thanh" userId="bef4c212-3743-4b65-87bf-a1d49a471287" providerId="ADAL" clId="{B4F8BD37-2B3B-4437-AA06-4C6753D42433}" dt="2023-06-28T05:26:14.830" v="384" actId="2711"/>
          <ac:spMkLst>
            <pc:docMk/>
            <pc:sldMk cId="3249082131" sldId="500"/>
            <ac:spMk id="11" creationId="{CF450036-C8DD-4ADF-B63D-5C285E1DDF53}"/>
          </ac:spMkLst>
        </pc:spChg>
        <pc:spChg chg="mod">
          <ac:chgData name="Dương Văn Thanh" userId="bef4c212-3743-4b65-87bf-a1d49a471287" providerId="ADAL" clId="{B4F8BD37-2B3B-4437-AA06-4C6753D42433}" dt="2023-06-28T05:26:14.830" v="384" actId="2711"/>
          <ac:spMkLst>
            <pc:docMk/>
            <pc:sldMk cId="3249082131" sldId="500"/>
            <ac:spMk id="12" creationId="{D9C4CC0C-AA15-4F13-B406-6D39953BCF7C}"/>
          </ac:spMkLst>
        </pc:spChg>
        <pc:spChg chg="mod">
          <ac:chgData name="Dương Văn Thanh" userId="bef4c212-3743-4b65-87bf-a1d49a471287" providerId="ADAL" clId="{B4F8BD37-2B3B-4437-AA06-4C6753D42433}" dt="2023-06-28T05:26:14.830" v="384" actId="2711"/>
          <ac:spMkLst>
            <pc:docMk/>
            <pc:sldMk cId="3249082131" sldId="500"/>
            <ac:spMk id="13" creationId="{59545042-0C88-43E2-B5DC-DA1909CAA626}"/>
          </ac:spMkLst>
        </pc:spChg>
      </pc:sldChg>
      <pc:sldChg chg="addSp delSp modSp mod modClrScheme chgLayout">
        <pc:chgData name="Dương Văn Thanh" userId="bef4c212-3743-4b65-87bf-a1d49a471287" providerId="ADAL" clId="{B4F8BD37-2B3B-4437-AA06-4C6753D42433}" dt="2023-06-28T05:26:00.250" v="382" actId="2711"/>
        <pc:sldMkLst>
          <pc:docMk/>
          <pc:sldMk cId="1293726376" sldId="505"/>
        </pc:sldMkLst>
        <pc:spChg chg="add del mod ord">
          <ac:chgData name="Dương Văn Thanh" userId="bef4c212-3743-4b65-87bf-a1d49a471287" providerId="ADAL" clId="{B4F8BD37-2B3B-4437-AA06-4C6753D42433}" dt="2023-06-28T04:53:37.134" v="35" actId="478"/>
          <ac:spMkLst>
            <pc:docMk/>
            <pc:sldMk cId="1293726376" sldId="505"/>
            <ac:spMk id="2" creationId="{E9A41BA1-B2A8-D61E-BC54-5FD57AA55315}"/>
          </ac:spMkLst>
        </pc:spChg>
        <pc:spChg chg="add del mod ord">
          <ac:chgData name="Dương Văn Thanh" userId="bef4c212-3743-4b65-87bf-a1d49a471287" providerId="ADAL" clId="{B4F8BD37-2B3B-4437-AA06-4C6753D42433}" dt="2023-06-28T04:53:34.404" v="34" actId="478"/>
          <ac:spMkLst>
            <pc:docMk/>
            <pc:sldMk cId="1293726376" sldId="505"/>
            <ac:spMk id="3" creationId="{8E1AA3FB-A2E6-27A0-3A31-652FC543C05F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4" creationId="{331D25F1-CA90-4780-A157-4B9A6A2C7C9B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5" creationId="{0098E5A0-1C77-4C5B-9E5D-5FC3635D9201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6" creationId="{AF2C0701-FAB6-4F45-A665-C3203098D2B5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7" creationId="{6F0CD5EB-81FC-4225-A810-0C88098434CE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19" creationId="{B49B720C-5DCF-4357-9120-80670444391E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22" creationId="{69BBA58A-65E3-4FF0-930C-EA29B29A106E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23" creationId="{E4DC75B8-5EEB-438B-96B6-711C2B4DE9CD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24" creationId="{750839F2-0F80-498D-98B2-1C34D3024501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25" creationId="{045AA52E-6BDC-48D8-A8EF-2B4106837C08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36" creationId="{1C572DFE-E89B-4F3D-8893-A30E5EB19147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41" creationId="{03C3BC0D-E92C-4507-B447-66DE46221F37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54" creationId="{F13A3CCF-D86A-4D96-8D99-B11F778BFC45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57" creationId="{720C88F2-672A-4708-9471-FB38E95657DF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70" creationId="{A70B61D0-B110-48D7-8CDF-5CCC7F387B6E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73" creationId="{8A9E6574-C5FD-4FAF-83C1-D10EF79B195C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74" creationId="{2B83202D-1910-4D43-AA0B-055AEF0D8173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75" creationId="{B4F3E007-AF28-465B-A4B2-7EA373A759BF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76" creationId="{BB319E05-E75F-488A-89F3-22F7935F7257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85" creationId="{9D9BA7CD-4A33-4CB8-8348-42E413708169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90" creationId="{C5A00F8D-824A-4F85-9BFD-8EEE2D59C077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104" creationId="{AF188924-8ED7-497E-9541-2655D74919BD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114" creationId="{83B07161-26EF-4F50-AAFB-6C3A8F5B223F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163" creationId="{A8854064-D2C4-4433-8F80-58582C5A5133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164" creationId="{0BCDD22B-664E-4C12-A5A7-791B0FF00678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165" creationId="{C2CA253F-9724-466A-94A6-535F7D492F84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166" creationId="{5E28CE29-A9D2-41E6-AD33-3BA2CEFB5907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168" creationId="{87FC77C4-C497-4B60-BAA4-4471F4D3B4A0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222" creationId="{B38361DE-2311-4B09-9622-3FC5698EA93C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229" creationId="{705A8321-C080-41EB-8E4D-6D53477883D5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236" creationId="{76A54BB1-42DE-4271-872D-1DACBD813ADE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237" creationId="{D398BBA4-CBC1-449B-974C-5C039469C02E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251" creationId="{0225EAC3-110A-4F0B-A618-1241801471AA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261" creationId="{5A02422E-BA62-49D3-9986-372C2BE54F6B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1025" creationId="{2D82DF6E-71DA-4C02-93D1-953D5A5232C2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1041" creationId="{66F5D60E-AFB7-42B7-A171-D69D35AA44F2}"/>
          </ac:spMkLst>
        </pc:spChg>
        <pc:spChg chg="mod">
          <ac:chgData name="Dương Văn Thanh" userId="bef4c212-3743-4b65-87bf-a1d49a471287" providerId="ADAL" clId="{B4F8BD37-2B3B-4437-AA06-4C6753D42433}" dt="2023-06-28T05:26:00.250" v="382" actId="2711"/>
          <ac:spMkLst>
            <pc:docMk/>
            <pc:sldMk cId="1293726376" sldId="505"/>
            <ac:spMk id="1043" creationId="{88F61C2F-8218-4B2B-9EEB-2C4CFA956612}"/>
          </ac:spMkLst>
        </pc:spChg>
        <pc:grpChg chg="mod">
          <ac:chgData name="Dương Văn Thanh" userId="bef4c212-3743-4b65-87bf-a1d49a471287" providerId="ADAL" clId="{B4F8BD37-2B3B-4437-AA06-4C6753D42433}" dt="2023-06-28T04:54:06.660" v="42" actId="1076"/>
          <ac:grpSpMkLst>
            <pc:docMk/>
            <pc:sldMk cId="1293726376" sldId="505"/>
            <ac:grpSpMk id="235" creationId="{3B345EF3-A7F4-4CD9-90E4-60D8D6C8EB02}"/>
          </ac:grpSpMkLst>
        </pc:grp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46" creationId="{BB1EE5FF-F757-4740-8E1E-E3BF7F397E7C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48" creationId="{D3CA8F6F-09D2-4B11-868C-97B268DFCB26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51" creationId="{F2581DFC-711C-4925-9DEB-58BAF0B838F5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55" creationId="{94B358B1-3909-4A9E-AA2E-FEC2FA56E53C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57" creationId="{C56F5A86-A63B-4CDC-A8FC-D0375AFD5E56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61" creationId="{BFE50AF7-EF70-4631-9873-EBDF44C7D032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63" creationId="{51048D7F-8A6B-4C7D-B3BE-0D704ED9D903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65" creationId="{1377AA1B-34F4-42E2-AC89-270EAFAA0EA0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66" creationId="{34EE0890-64FC-4D12-B208-433EA7DA4E38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67" creationId="{5B52D0C6-1A55-4EC9-A2CB-E2B91FCD0629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71" creationId="{E2D404F2-701F-47DD-ABBB-F2DF3C2353DD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74" creationId="{ACFBF6D8-9A03-456D-B2A4-E37378B457A1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77" creationId="{C35A31EE-69D9-43D5-9AE7-6C22EBAEB425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81" creationId="{B960DD97-C902-4292-ADB1-26F062FCDFFC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85" creationId="{117CD379-B71A-4652-B218-0F1950449DBF}"/>
          </ac:picMkLst>
        </pc:picChg>
        <pc:picChg chg="mod">
          <ac:chgData name="Dương Văn Thanh" userId="bef4c212-3743-4b65-87bf-a1d49a471287" providerId="ADAL" clId="{B4F8BD37-2B3B-4437-AA06-4C6753D42433}" dt="2023-06-28T04:54:06.660" v="42" actId="1076"/>
          <ac:picMkLst>
            <pc:docMk/>
            <pc:sldMk cId="1293726376" sldId="505"/>
            <ac:picMk id="1090" creationId="{1EDFCC7F-86D0-4C38-81D3-BE9A68650296}"/>
          </ac:picMkLst>
        </pc:picChg>
        <pc:cxnChg chg="mod">
          <ac:chgData name="Dương Văn Thanh" userId="bef4c212-3743-4b65-87bf-a1d49a471287" providerId="ADAL" clId="{B4F8BD37-2B3B-4437-AA06-4C6753D42433}" dt="2023-06-28T04:54:06.660" v="42" actId="1076"/>
          <ac:cxnSpMkLst>
            <pc:docMk/>
            <pc:sldMk cId="1293726376" sldId="505"/>
            <ac:cxnSpMk id="252" creationId="{F87022EE-3F6F-4885-902F-1F257EB37194}"/>
          </ac:cxnSpMkLst>
        </pc:cxnChg>
        <pc:cxnChg chg="mod">
          <ac:chgData name="Dương Văn Thanh" userId="bef4c212-3743-4b65-87bf-a1d49a471287" providerId="ADAL" clId="{B4F8BD37-2B3B-4437-AA06-4C6753D42433}" dt="2023-06-28T04:54:06.660" v="42" actId="1076"/>
          <ac:cxnSpMkLst>
            <pc:docMk/>
            <pc:sldMk cId="1293726376" sldId="505"/>
            <ac:cxnSpMk id="263" creationId="{8DA11F78-BDF8-4701-BB51-59FD74A249E2}"/>
          </ac:cxnSpMkLst>
        </pc:cxnChg>
      </pc:sldChg>
      <pc:sldChg chg="modSp mod modClrScheme chgLayout">
        <pc:chgData name="Dương Văn Thanh" userId="bef4c212-3743-4b65-87bf-a1d49a471287" providerId="ADAL" clId="{B4F8BD37-2B3B-4437-AA06-4C6753D42433}" dt="2023-06-28T05:16:28.345" v="297" actId="2711"/>
        <pc:sldMkLst>
          <pc:docMk/>
          <pc:sldMk cId="813399114" sldId="506"/>
        </pc:sldMkLst>
        <pc:spChg chg="mod ord">
          <ac:chgData name="Dương Văn Thanh" userId="bef4c212-3743-4b65-87bf-a1d49a471287" providerId="ADAL" clId="{B4F8BD37-2B3B-4437-AA06-4C6753D42433}" dt="2023-06-28T05:16:28.345" v="297" actId="2711"/>
          <ac:spMkLst>
            <pc:docMk/>
            <pc:sldMk cId="813399114" sldId="506"/>
            <ac:spMk id="7" creationId="{CF5F938C-CDBB-43D3-B7EC-FD0DEDFD657C}"/>
          </ac:spMkLst>
        </pc:spChg>
        <pc:spChg chg="mod ord">
          <ac:chgData name="Dương Văn Thanh" userId="bef4c212-3743-4b65-87bf-a1d49a471287" providerId="ADAL" clId="{B4F8BD37-2B3B-4437-AA06-4C6753D42433}" dt="2023-06-28T05:16:28.345" v="297" actId="2711"/>
          <ac:spMkLst>
            <pc:docMk/>
            <pc:sldMk cId="813399114" sldId="506"/>
            <ac:spMk id="8" creationId="{ECD67F1F-0D7D-4D9D-A122-9BF21BE56CBA}"/>
          </ac:spMkLst>
        </pc:spChg>
      </pc:sldChg>
      <pc:sldChg chg="modSp mod">
        <pc:chgData name="Dương Văn Thanh" userId="bef4c212-3743-4b65-87bf-a1d49a471287" providerId="ADAL" clId="{B4F8BD37-2B3B-4437-AA06-4C6753D42433}" dt="2023-06-28T05:34:00.042" v="452" actId="2711"/>
        <pc:sldMkLst>
          <pc:docMk/>
          <pc:sldMk cId="182277391" sldId="507"/>
        </pc:sldMkLst>
        <pc:spChg chg="mod">
          <ac:chgData name="Dương Văn Thanh" userId="bef4c212-3743-4b65-87bf-a1d49a471287" providerId="ADAL" clId="{B4F8BD37-2B3B-4437-AA06-4C6753D42433}" dt="2023-06-28T05:34:00.042" v="452" actId="2711"/>
          <ac:spMkLst>
            <pc:docMk/>
            <pc:sldMk cId="182277391" sldId="507"/>
            <ac:spMk id="5" creationId="{972E574E-838E-451C-A4ED-F5A18F38D8AD}"/>
          </ac:spMkLst>
        </pc:spChg>
        <pc:spChg chg="mod">
          <ac:chgData name="Dương Văn Thanh" userId="bef4c212-3743-4b65-87bf-a1d49a471287" providerId="ADAL" clId="{B4F8BD37-2B3B-4437-AA06-4C6753D42433}" dt="2023-06-28T05:34:00.042" v="452" actId="2711"/>
          <ac:spMkLst>
            <pc:docMk/>
            <pc:sldMk cId="182277391" sldId="507"/>
            <ac:spMk id="6" creationId="{DCD6DF1A-9648-497D-B7F3-BD9F1499A1C6}"/>
          </ac:spMkLst>
        </pc:spChg>
      </pc:sldChg>
      <pc:sldChg chg="modSp mod">
        <pc:chgData name="Dương Văn Thanh" userId="bef4c212-3743-4b65-87bf-a1d49a471287" providerId="ADAL" clId="{B4F8BD37-2B3B-4437-AA06-4C6753D42433}" dt="2023-06-28T05:33:55.855" v="451" actId="2711"/>
        <pc:sldMkLst>
          <pc:docMk/>
          <pc:sldMk cId="1845753832" sldId="508"/>
        </pc:sldMkLst>
        <pc:spChg chg="mod">
          <ac:chgData name="Dương Văn Thanh" userId="bef4c212-3743-4b65-87bf-a1d49a471287" providerId="ADAL" clId="{B4F8BD37-2B3B-4437-AA06-4C6753D42433}" dt="2023-06-28T05:33:55.855" v="451" actId="2711"/>
          <ac:spMkLst>
            <pc:docMk/>
            <pc:sldMk cId="1845753832" sldId="508"/>
            <ac:spMk id="5" creationId="{972E574E-838E-451C-A4ED-F5A18F38D8AD}"/>
          </ac:spMkLst>
        </pc:spChg>
        <pc:spChg chg="mod">
          <ac:chgData name="Dương Văn Thanh" userId="bef4c212-3743-4b65-87bf-a1d49a471287" providerId="ADAL" clId="{B4F8BD37-2B3B-4437-AA06-4C6753D42433}" dt="2023-06-28T05:33:55.855" v="451" actId="2711"/>
          <ac:spMkLst>
            <pc:docMk/>
            <pc:sldMk cId="1845753832" sldId="508"/>
            <ac:spMk id="6" creationId="{DCD6DF1A-9648-497D-B7F3-BD9F1499A1C6}"/>
          </ac:spMkLst>
        </pc:spChg>
      </pc:sldChg>
      <pc:sldChg chg="modSp mod">
        <pc:chgData name="Dương Văn Thanh" userId="bef4c212-3743-4b65-87bf-a1d49a471287" providerId="ADAL" clId="{B4F8BD37-2B3B-4437-AA06-4C6753D42433}" dt="2023-06-28T05:33:47.916" v="450" actId="2711"/>
        <pc:sldMkLst>
          <pc:docMk/>
          <pc:sldMk cId="1866708887" sldId="509"/>
        </pc:sldMkLst>
        <pc:spChg chg="mod">
          <ac:chgData name="Dương Văn Thanh" userId="bef4c212-3743-4b65-87bf-a1d49a471287" providerId="ADAL" clId="{B4F8BD37-2B3B-4437-AA06-4C6753D42433}" dt="2023-06-28T05:33:47.916" v="450" actId="2711"/>
          <ac:spMkLst>
            <pc:docMk/>
            <pc:sldMk cId="1866708887" sldId="509"/>
            <ac:spMk id="5" creationId="{972E574E-838E-451C-A4ED-F5A18F38D8AD}"/>
          </ac:spMkLst>
        </pc:spChg>
        <pc:spChg chg="mod">
          <ac:chgData name="Dương Văn Thanh" userId="bef4c212-3743-4b65-87bf-a1d49a471287" providerId="ADAL" clId="{B4F8BD37-2B3B-4437-AA06-4C6753D42433}" dt="2023-06-28T05:33:47.916" v="450" actId="2711"/>
          <ac:spMkLst>
            <pc:docMk/>
            <pc:sldMk cId="1866708887" sldId="509"/>
            <ac:spMk id="6" creationId="{DCD6DF1A-9648-497D-B7F3-BD9F1499A1C6}"/>
          </ac:spMkLst>
        </pc:spChg>
      </pc:sldChg>
      <pc:sldChg chg="modSp mod">
        <pc:chgData name="Dương Văn Thanh" userId="bef4c212-3743-4b65-87bf-a1d49a471287" providerId="ADAL" clId="{B4F8BD37-2B3B-4437-AA06-4C6753D42433}" dt="2023-06-28T05:33:10.018" v="448" actId="2711"/>
        <pc:sldMkLst>
          <pc:docMk/>
          <pc:sldMk cId="360175561" sldId="510"/>
        </pc:sldMkLst>
        <pc:spChg chg="mod">
          <ac:chgData name="Dương Văn Thanh" userId="bef4c212-3743-4b65-87bf-a1d49a471287" providerId="ADAL" clId="{B4F8BD37-2B3B-4437-AA06-4C6753D42433}" dt="2023-06-28T05:33:10.018" v="448" actId="2711"/>
          <ac:spMkLst>
            <pc:docMk/>
            <pc:sldMk cId="360175561" sldId="510"/>
            <ac:spMk id="2" creationId="{B22D30C4-3DD7-4FFB-A13A-BA1815671978}"/>
          </ac:spMkLst>
        </pc:spChg>
        <pc:spChg chg="mod">
          <ac:chgData name="Dương Văn Thanh" userId="bef4c212-3743-4b65-87bf-a1d49a471287" providerId="ADAL" clId="{B4F8BD37-2B3B-4437-AA06-4C6753D42433}" dt="2023-06-28T05:33:10.018" v="448" actId="2711"/>
          <ac:spMkLst>
            <pc:docMk/>
            <pc:sldMk cId="360175561" sldId="510"/>
            <ac:spMk id="3" creationId="{05E80BCE-61F0-42CC-ACA5-3DF09B7BE46F}"/>
          </ac:spMkLst>
        </pc:spChg>
      </pc:sldChg>
      <pc:sldChg chg="modSp mod">
        <pc:chgData name="Dương Văn Thanh" userId="bef4c212-3743-4b65-87bf-a1d49a471287" providerId="ADAL" clId="{B4F8BD37-2B3B-4437-AA06-4C6753D42433}" dt="2023-06-28T05:33:02.471" v="447" actId="2711"/>
        <pc:sldMkLst>
          <pc:docMk/>
          <pc:sldMk cId="748800291" sldId="511"/>
        </pc:sldMkLst>
        <pc:spChg chg="mod">
          <ac:chgData name="Dương Văn Thanh" userId="bef4c212-3743-4b65-87bf-a1d49a471287" providerId="ADAL" clId="{B4F8BD37-2B3B-4437-AA06-4C6753D42433}" dt="2023-06-28T05:33:02.471" v="447" actId="2711"/>
          <ac:spMkLst>
            <pc:docMk/>
            <pc:sldMk cId="748800291" sldId="511"/>
            <ac:spMk id="2" creationId="{F89A8088-BA7B-4AD1-B08D-B00821DE207B}"/>
          </ac:spMkLst>
        </pc:spChg>
      </pc:sldChg>
      <pc:sldChg chg="modSp mod">
        <pc:chgData name="Dương Văn Thanh" userId="bef4c212-3743-4b65-87bf-a1d49a471287" providerId="ADAL" clId="{B4F8BD37-2B3B-4437-AA06-4C6753D42433}" dt="2023-06-28T05:32:55.930" v="446" actId="2711"/>
        <pc:sldMkLst>
          <pc:docMk/>
          <pc:sldMk cId="3212513879" sldId="512"/>
        </pc:sldMkLst>
        <pc:spChg chg="mod">
          <ac:chgData name="Dương Văn Thanh" userId="bef4c212-3743-4b65-87bf-a1d49a471287" providerId="ADAL" clId="{B4F8BD37-2B3B-4437-AA06-4C6753D42433}" dt="2023-06-28T05:32:55.930" v="446" actId="2711"/>
          <ac:spMkLst>
            <pc:docMk/>
            <pc:sldMk cId="3212513879" sldId="512"/>
            <ac:spMk id="2" creationId="{8DF0D4D1-2708-438E-9126-85073B4568EF}"/>
          </ac:spMkLst>
        </pc:spChg>
        <pc:spChg chg="mod">
          <ac:chgData name="Dương Văn Thanh" userId="bef4c212-3743-4b65-87bf-a1d49a471287" providerId="ADAL" clId="{B4F8BD37-2B3B-4437-AA06-4C6753D42433}" dt="2023-06-28T05:32:55.930" v="446" actId="2711"/>
          <ac:spMkLst>
            <pc:docMk/>
            <pc:sldMk cId="3212513879" sldId="512"/>
            <ac:spMk id="3" creationId="{F17D5ED8-F798-41B8-AB53-C0EEF90E6B50}"/>
          </ac:spMkLst>
        </pc:spChg>
      </pc:sldChg>
      <pc:sldChg chg="modSp mod modClrScheme chgLayout">
        <pc:chgData name="Dương Văn Thanh" userId="bef4c212-3743-4b65-87bf-a1d49a471287" providerId="ADAL" clId="{B4F8BD37-2B3B-4437-AA06-4C6753D42433}" dt="2023-06-28T05:16:54.827" v="301" actId="120"/>
        <pc:sldMkLst>
          <pc:docMk/>
          <pc:sldMk cId="3541949298" sldId="513"/>
        </pc:sldMkLst>
        <pc:spChg chg="mod ord">
          <ac:chgData name="Dương Văn Thanh" userId="bef4c212-3743-4b65-87bf-a1d49a471287" providerId="ADAL" clId="{B4F8BD37-2B3B-4437-AA06-4C6753D42433}" dt="2023-06-28T05:16:50.742" v="300" actId="2711"/>
          <ac:spMkLst>
            <pc:docMk/>
            <pc:sldMk cId="3541949298" sldId="513"/>
            <ac:spMk id="7" creationId="{CF5F938C-CDBB-43D3-B7EC-FD0DEDFD657C}"/>
          </ac:spMkLst>
        </pc:spChg>
        <pc:spChg chg="mod ord">
          <ac:chgData name="Dương Văn Thanh" userId="bef4c212-3743-4b65-87bf-a1d49a471287" providerId="ADAL" clId="{B4F8BD37-2B3B-4437-AA06-4C6753D42433}" dt="2023-06-28T05:16:54.827" v="301" actId="120"/>
          <ac:spMkLst>
            <pc:docMk/>
            <pc:sldMk cId="3541949298" sldId="513"/>
            <ac:spMk id="8" creationId="{ECD67F1F-0D7D-4D9D-A122-9BF21BE56CBA}"/>
          </ac:spMkLst>
        </pc:spChg>
      </pc:sldChg>
      <pc:sldChg chg="modSp mod">
        <pc:chgData name="Dương Văn Thanh" userId="bef4c212-3743-4b65-87bf-a1d49a471287" providerId="ADAL" clId="{B4F8BD37-2B3B-4437-AA06-4C6753D42433}" dt="2023-06-28T05:32:40.905" v="445" actId="2711"/>
        <pc:sldMkLst>
          <pc:docMk/>
          <pc:sldMk cId="1550954236" sldId="514"/>
        </pc:sldMkLst>
        <pc:spChg chg="mod">
          <ac:chgData name="Dương Văn Thanh" userId="bef4c212-3743-4b65-87bf-a1d49a471287" providerId="ADAL" clId="{B4F8BD37-2B3B-4437-AA06-4C6753D42433}" dt="2023-06-28T05:32:40.905" v="445" actId="2711"/>
          <ac:spMkLst>
            <pc:docMk/>
            <pc:sldMk cId="1550954236" sldId="514"/>
            <ac:spMk id="5" creationId="{972E574E-838E-451C-A4ED-F5A18F38D8AD}"/>
          </ac:spMkLst>
        </pc:spChg>
        <pc:spChg chg="mod">
          <ac:chgData name="Dương Văn Thanh" userId="bef4c212-3743-4b65-87bf-a1d49a471287" providerId="ADAL" clId="{B4F8BD37-2B3B-4437-AA06-4C6753D42433}" dt="2023-06-28T05:32:40.905" v="445" actId="2711"/>
          <ac:spMkLst>
            <pc:docMk/>
            <pc:sldMk cId="1550954236" sldId="514"/>
            <ac:spMk id="6" creationId="{DCD6DF1A-9648-497D-B7F3-BD9F1499A1C6}"/>
          </ac:spMkLst>
        </pc:spChg>
      </pc:sldChg>
      <pc:sldChg chg="modSp mod">
        <pc:chgData name="Dương Văn Thanh" userId="bef4c212-3743-4b65-87bf-a1d49a471287" providerId="ADAL" clId="{B4F8BD37-2B3B-4437-AA06-4C6753D42433}" dt="2023-06-28T05:32:22.844" v="443" actId="404"/>
        <pc:sldMkLst>
          <pc:docMk/>
          <pc:sldMk cId="3143816682" sldId="516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143816682" sldId="516"/>
            <ac:spMk id="2" creationId="{E19468CB-2EDD-497E-BEBB-AE439029C4FB}"/>
          </ac:spMkLst>
        </pc:spChg>
        <pc:spChg chg="mod">
          <ac:chgData name="Dương Văn Thanh" userId="bef4c212-3743-4b65-87bf-a1d49a471287" providerId="ADAL" clId="{B4F8BD37-2B3B-4437-AA06-4C6753D42433}" dt="2023-06-28T05:32:22.844" v="443" actId="404"/>
          <ac:spMkLst>
            <pc:docMk/>
            <pc:sldMk cId="3143816682" sldId="516"/>
            <ac:spMk id="3" creationId="{CF11E243-D795-47C3-8A82-7E65DB18D34C}"/>
          </ac:spMkLst>
        </pc:spChg>
      </pc:sldChg>
      <pc:sldChg chg="modSp mod">
        <pc:chgData name="Dương Văn Thanh" userId="bef4c212-3743-4b65-87bf-a1d49a471287" providerId="ADAL" clId="{B4F8BD37-2B3B-4437-AA06-4C6753D42433}" dt="2023-06-28T05:32:33.890" v="444" actId="2711"/>
        <pc:sldMkLst>
          <pc:docMk/>
          <pc:sldMk cId="1113130942" sldId="518"/>
        </pc:sldMkLst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4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8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10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11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20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23" creationId="{CDB7067E-DF01-4031-865C-9EBE462DE634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28" creationId="{11E2FA19-FF29-4A89-A092-C8D851CE3413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29" creationId="{E87000AB-B4D2-4476-B395-2DC061EFFA58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30" creationId="{433665E7-6137-40BA-80C1-AA9D400EBBD6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31" creationId="{6DE9695B-6C9A-4E02-9444-013E34D25813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32" creationId="{9F0C27F8-3E6F-455E-82F2-1A453D4436B2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33" creationId="{04F0EF9A-BE50-49D5-B862-69634E0280B4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35" creationId="{BA762C66-4268-4E3B-A8A3-BEDB1B958327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36" creationId="{AC1163DE-5DFD-4B3F-9B0A-213EB15EF343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37" creationId="{C5ABF521-4B12-45D6-B0D7-FF690856E496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38" creationId="{D177DDD1-38CC-4B6D-9593-8BD6FFEDCD19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50" creationId="{0DE382F3-D9AF-43C5-A7CB-FE48BDE75C19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51" creationId="{C44C8011-EE68-4B7C-8D1F-A87F66093E05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52" creationId="{E907837A-43F0-4677-A67F-92F697CFFCA4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53" creationId="{A318E467-AEAC-4CD9-8E68-9800A1CA13D9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55" creationId="{E37E2F56-2A7E-44DE-9FD7-01E8C019EA8E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56" creationId="{9D605E09-C696-49CA-99B1-314849C7623F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57" creationId="{2EFA62E6-F041-4234-9887-9F7041667624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58" creationId="{ABF91056-048D-4FAE-A3AF-94EF82370FD1}"/>
          </ac:spMkLst>
        </pc:spChg>
        <pc:spChg chg="mod">
          <ac:chgData name="Dương Văn Thanh" userId="bef4c212-3743-4b65-87bf-a1d49a471287" providerId="ADAL" clId="{B4F8BD37-2B3B-4437-AA06-4C6753D42433}" dt="2023-06-28T05:32:33.890" v="444" actId="2711"/>
          <ac:spMkLst>
            <pc:docMk/>
            <pc:sldMk cId="1113130942" sldId="518"/>
            <ac:spMk id="60" creationId="{6ECA26CC-D44C-490F-8DFA-8DBB2C5162BA}"/>
          </ac:spMkLst>
        </pc:spChg>
      </pc:sldChg>
      <pc:sldChg chg="modSp mod">
        <pc:chgData name="Dương Văn Thanh" userId="bef4c212-3743-4b65-87bf-a1d49a471287" providerId="ADAL" clId="{B4F8BD37-2B3B-4437-AA06-4C6753D42433}" dt="2023-06-28T05:29:12.046" v="412" actId="27636"/>
        <pc:sldMkLst>
          <pc:docMk/>
          <pc:sldMk cId="3880783570" sldId="519"/>
        </pc:sldMkLst>
        <pc:spChg chg="mod">
          <ac:chgData name="Dương Văn Thanh" userId="bef4c212-3743-4b65-87bf-a1d49a471287" providerId="ADAL" clId="{B4F8BD37-2B3B-4437-AA06-4C6753D42433}" dt="2023-06-28T05:29:07.093" v="410" actId="207"/>
          <ac:spMkLst>
            <pc:docMk/>
            <pc:sldMk cId="3880783570" sldId="519"/>
            <ac:spMk id="2" creationId="{E19468CB-2EDD-497E-BEBB-AE439029C4FB}"/>
          </ac:spMkLst>
        </pc:spChg>
        <pc:spChg chg="mod">
          <ac:chgData name="Dương Văn Thanh" userId="bef4c212-3743-4b65-87bf-a1d49a471287" providerId="ADAL" clId="{B4F8BD37-2B3B-4437-AA06-4C6753D42433}" dt="2023-06-28T05:29:12.046" v="412" actId="27636"/>
          <ac:spMkLst>
            <pc:docMk/>
            <pc:sldMk cId="3880783570" sldId="519"/>
            <ac:spMk id="3" creationId="{CF11E243-D795-47C3-8A82-7E65DB18D34C}"/>
          </ac:spMkLst>
        </pc:spChg>
      </pc:sldChg>
      <pc:sldChg chg="modSp mod">
        <pc:chgData name="Dương Văn Thanh" userId="bef4c212-3743-4b65-87bf-a1d49a471287" providerId="ADAL" clId="{B4F8BD37-2B3B-4437-AA06-4C6753D42433}" dt="2023-06-28T05:29:18.201" v="414" actId="207"/>
        <pc:sldMkLst>
          <pc:docMk/>
          <pc:sldMk cId="2574959752" sldId="520"/>
        </pc:sldMkLst>
        <pc:spChg chg="mod">
          <ac:chgData name="Dương Văn Thanh" userId="bef4c212-3743-4b65-87bf-a1d49a471287" providerId="ADAL" clId="{B4F8BD37-2B3B-4437-AA06-4C6753D42433}" dt="2023-06-28T05:29:18.201" v="414" actId="207"/>
          <ac:spMkLst>
            <pc:docMk/>
            <pc:sldMk cId="2574959752" sldId="520"/>
            <ac:spMk id="2" creationId="{E19468CB-2EDD-497E-BEBB-AE439029C4FB}"/>
          </ac:spMkLst>
        </pc:spChg>
        <pc:picChg chg="mod">
          <ac:chgData name="Dương Văn Thanh" userId="bef4c212-3743-4b65-87bf-a1d49a471287" providerId="ADAL" clId="{B4F8BD37-2B3B-4437-AA06-4C6753D42433}" dt="2023-06-28T05:29:16.218" v="413" actId="1076"/>
          <ac:picMkLst>
            <pc:docMk/>
            <pc:sldMk cId="2574959752" sldId="520"/>
            <ac:picMk id="10" creationId="{6439FAE2-CD83-41F3-A85B-C52A76C5C0AC}"/>
          </ac:picMkLst>
        </pc:pic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764039747" sldId="521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764039747" sldId="521"/>
            <ac:spMk id="2" creationId="{E19468CB-2EDD-497E-BEBB-AE439029C4FB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764039747" sldId="521"/>
            <ac:spMk id="3" creationId="{CF11E243-D795-47C3-8A82-7E65DB18D34C}"/>
          </ac:spMkLst>
        </pc:spChg>
      </pc:sldChg>
      <pc:sldChg chg="modSp mod">
        <pc:chgData name="Dương Văn Thanh" userId="bef4c212-3743-4b65-87bf-a1d49a471287" providerId="ADAL" clId="{B4F8BD37-2B3B-4437-AA06-4C6753D42433}" dt="2023-06-28T05:31:58.206" v="440" actId="2711"/>
        <pc:sldMkLst>
          <pc:docMk/>
          <pc:sldMk cId="3677719653" sldId="522"/>
        </pc:sldMkLst>
        <pc:spChg chg="mod">
          <ac:chgData name="Dương Văn Thanh" userId="bef4c212-3743-4b65-87bf-a1d49a471287" providerId="ADAL" clId="{B4F8BD37-2B3B-4437-AA06-4C6753D42433}" dt="2023-06-28T05:31:30.001" v="435"/>
          <ac:spMkLst>
            <pc:docMk/>
            <pc:sldMk cId="3677719653" sldId="522"/>
            <ac:spMk id="2" creationId="{9F8A897C-1DA4-478B-BC38-839ACF2256BD}"/>
          </ac:spMkLst>
        </pc:spChg>
        <pc:spChg chg="mod">
          <ac:chgData name="Dương Văn Thanh" userId="bef4c212-3743-4b65-87bf-a1d49a471287" providerId="ADAL" clId="{B4F8BD37-2B3B-4437-AA06-4C6753D42433}" dt="2023-06-28T05:31:58.206" v="440" actId="2711"/>
          <ac:spMkLst>
            <pc:docMk/>
            <pc:sldMk cId="3677719653" sldId="522"/>
            <ac:spMk id="3" creationId="{8BF7F138-D1CE-4AA2-8855-E8B8C9DC6D6A}"/>
          </ac:spMkLst>
        </pc:spChg>
      </pc:sldChg>
      <pc:sldChg chg="modSp mod">
        <pc:chgData name="Dương Văn Thanh" userId="bef4c212-3743-4b65-87bf-a1d49a471287" providerId="ADAL" clId="{B4F8BD37-2B3B-4437-AA06-4C6753D42433}" dt="2023-06-28T05:32:05.250" v="441" actId="2711"/>
        <pc:sldMkLst>
          <pc:docMk/>
          <pc:sldMk cId="4105151894" sldId="524"/>
        </pc:sldMkLst>
        <pc:spChg chg="mod">
          <ac:chgData name="Dương Văn Thanh" userId="bef4c212-3743-4b65-87bf-a1d49a471287" providerId="ADAL" clId="{B4F8BD37-2B3B-4437-AA06-4C6753D42433}" dt="2023-06-28T05:32:05.250" v="441" actId="2711"/>
          <ac:spMkLst>
            <pc:docMk/>
            <pc:sldMk cId="4105151894" sldId="524"/>
            <ac:spMk id="2" creationId="{F89A8088-BA7B-4AD1-B08D-B00821DE207B}"/>
          </ac:spMkLst>
        </pc:spChg>
      </pc:sldChg>
      <pc:sldChg chg="modSp mod modClrScheme chgLayout">
        <pc:chgData name="Dương Văn Thanh" userId="bef4c212-3743-4b65-87bf-a1d49a471287" providerId="ADAL" clId="{B4F8BD37-2B3B-4437-AA06-4C6753D42433}" dt="2023-06-28T05:18:02.888" v="309" actId="2711"/>
        <pc:sldMkLst>
          <pc:docMk/>
          <pc:sldMk cId="1906847233" sldId="525"/>
        </pc:sldMkLst>
        <pc:spChg chg="mod ord">
          <ac:chgData name="Dương Văn Thanh" userId="bef4c212-3743-4b65-87bf-a1d49a471287" providerId="ADAL" clId="{B4F8BD37-2B3B-4437-AA06-4C6753D42433}" dt="2023-06-28T05:18:02.888" v="309" actId="2711"/>
          <ac:spMkLst>
            <pc:docMk/>
            <pc:sldMk cId="1906847233" sldId="525"/>
            <ac:spMk id="7" creationId="{CF5F938C-CDBB-43D3-B7EC-FD0DEDFD657C}"/>
          </ac:spMkLst>
        </pc:spChg>
        <pc:spChg chg="mod ord">
          <ac:chgData name="Dương Văn Thanh" userId="bef4c212-3743-4b65-87bf-a1d49a471287" providerId="ADAL" clId="{B4F8BD37-2B3B-4437-AA06-4C6753D42433}" dt="2023-06-28T05:18:02.888" v="309" actId="2711"/>
          <ac:spMkLst>
            <pc:docMk/>
            <pc:sldMk cId="1906847233" sldId="525"/>
            <ac:spMk id="8" creationId="{ECD67F1F-0D7D-4D9D-A122-9BF21BE56CBA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930250897" sldId="526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930250897" sldId="526"/>
            <ac:spMk id="5" creationId="{4B8EF54B-391A-4685-9ADE-CCBB8BC3346D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930250897" sldId="526"/>
            <ac:spMk id="6" creationId="{242DF0C7-3657-433B-8C19-44DD77A167B1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3215636022" sldId="527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215636022" sldId="527"/>
            <ac:spMk id="5" creationId="{4B8EF54B-391A-4685-9ADE-CCBB8BC3346D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215636022" sldId="527"/>
            <ac:spMk id="6" creationId="{242DF0C7-3657-433B-8C19-44DD77A167B1}"/>
          </ac:spMkLst>
        </pc:spChg>
      </pc:sldChg>
      <pc:sldChg chg="modSp mod">
        <pc:chgData name="Dương Văn Thanh" userId="bef4c212-3743-4b65-87bf-a1d49a471287" providerId="ADAL" clId="{B4F8BD37-2B3B-4437-AA06-4C6753D42433}" dt="2023-06-28T05:34:53.528" v="457" actId="2711"/>
        <pc:sldMkLst>
          <pc:docMk/>
          <pc:sldMk cId="3510320087" sldId="528"/>
        </pc:sldMkLst>
        <pc:spChg chg="mod">
          <ac:chgData name="Dương Văn Thanh" userId="bef4c212-3743-4b65-87bf-a1d49a471287" providerId="ADAL" clId="{B4F8BD37-2B3B-4437-AA06-4C6753D42433}" dt="2023-06-28T05:34:53.528" v="457" actId="2711"/>
          <ac:spMkLst>
            <pc:docMk/>
            <pc:sldMk cId="3510320087" sldId="528"/>
            <ac:spMk id="5" creationId="{4B8EF54B-391A-4685-9ADE-CCBB8BC3346D}"/>
          </ac:spMkLst>
        </pc:spChg>
        <pc:spChg chg="mod">
          <ac:chgData name="Dương Văn Thanh" userId="bef4c212-3743-4b65-87bf-a1d49a471287" providerId="ADAL" clId="{B4F8BD37-2B3B-4437-AA06-4C6753D42433}" dt="2023-06-28T05:34:53.528" v="457" actId="2711"/>
          <ac:spMkLst>
            <pc:docMk/>
            <pc:sldMk cId="3510320087" sldId="528"/>
            <ac:spMk id="6" creationId="{242DF0C7-3657-433B-8C19-44DD77A167B1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944223789" sldId="529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944223789" sldId="529"/>
            <ac:spMk id="2" creationId="{F89A8088-BA7B-4AD1-B08D-B00821DE207B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020161048" sldId="530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020161048" sldId="530"/>
            <ac:spMk id="2" creationId="{F89A8088-BA7B-4AD1-B08D-B00821DE207B}"/>
          </ac:spMkLst>
        </pc:spChg>
      </pc:sldChg>
      <pc:sldChg chg="modSp mod">
        <pc:chgData name="Dương Văn Thanh" userId="bef4c212-3743-4b65-87bf-a1d49a471287" providerId="ADAL" clId="{B4F8BD37-2B3B-4437-AA06-4C6753D42433}" dt="2023-06-28T05:55:52.176" v="558" actId="2711"/>
        <pc:sldMkLst>
          <pc:docMk/>
          <pc:sldMk cId="552361205" sldId="531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552361205" sldId="531"/>
            <ac:spMk id="2" creationId="{A9D6CD63-ADB4-4750-BEA8-BD2EEB0E6D1E}"/>
          </ac:spMkLst>
        </pc:spChg>
        <pc:spChg chg="mod">
          <ac:chgData name="Dương Văn Thanh" userId="bef4c212-3743-4b65-87bf-a1d49a471287" providerId="ADAL" clId="{B4F8BD37-2B3B-4437-AA06-4C6753D42433}" dt="2023-06-28T05:55:52.176" v="558" actId="2711"/>
          <ac:spMkLst>
            <pc:docMk/>
            <pc:sldMk cId="552361205" sldId="531"/>
            <ac:spMk id="3" creationId="{27238ED9-15D0-4ABF-9E41-C2D6DC648573}"/>
          </ac:spMkLst>
        </pc:spChg>
        <pc:spChg chg="mod">
          <ac:chgData name="Dương Văn Thanh" userId="bef4c212-3743-4b65-87bf-a1d49a471287" providerId="ADAL" clId="{B4F8BD37-2B3B-4437-AA06-4C6753D42433}" dt="2023-06-28T05:55:52.176" v="558" actId="2711"/>
          <ac:spMkLst>
            <pc:docMk/>
            <pc:sldMk cId="552361205" sldId="531"/>
            <ac:spMk id="4" creationId="{91C44A63-A662-4E33-9164-EE9ED46980DA}"/>
          </ac:spMkLst>
        </pc:spChg>
      </pc:sldChg>
      <pc:sldChg chg="modSp del mod setBg chgLayout">
        <pc:chgData name="Dương Văn Thanh" userId="bef4c212-3743-4b65-87bf-a1d49a471287" providerId="ADAL" clId="{B4F8BD37-2B3B-4437-AA06-4C6753D42433}" dt="2023-06-28T05:31:33.723" v="437" actId="47"/>
        <pc:sldMkLst>
          <pc:docMk/>
          <pc:sldMk cId="3105872970" sldId="532"/>
        </pc:sldMkLst>
        <pc:spChg chg="mod ord">
          <ac:chgData name="Dương Văn Thanh" userId="bef4c212-3743-4b65-87bf-a1d49a471287" providerId="ADAL" clId="{B4F8BD37-2B3B-4437-AA06-4C6753D42433}" dt="2023-06-28T05:30:53.147" v="429" actId="700"/>
          <ac:spMkLst>
            <pc:docMk/>
            <pc:sldMk cId="3105872970" sldId="532"/>
            <ac:spMk id="2" creationId="{CD648E5E-C58B-4A06-B8B3-D956F662843C}"/>
          </ac:spMkLst>
        </pc:spChg>
        <pc:spChg chg="mod ord">
          <ac:chgData name="Dương Văn Thanh" userId="bef4c212-3743-4b65-87bf-a1d49a471287" providerId="ADAL" clId="{B4F8BD37-2B3B-4437-AA06-4C6753D42433}" dt="2023-06-28T05:30:53.147" v="429" actId="700"/>
          <ac:spMkLst>
            <pc:docMk/>
            <pc:sldMk cId="3105872970" sldId="532"/>
            <ac:spMk id="3" creationId="{2B1FCCE7-5DC1-41C7-8617-7BFE22B09C40}"/>
          </ac:spMkLst>
        </pc:spChg>
      </pc:sldChg>
      <pc:sldChg chg="modSp mod">
        <pc:chgData name="Dương Văn Thanh" userId="bef4c212-3743-4b65-87bf-a1d49a471287" providerId="ADAL" clId="{B4F8BD37-2B3B-4437-AA06-4C6753D42433}" dt="2023-06-28T05:05:36.878" v="203" actId="27636"/>
        <pc:sldMkLst>
          <pc:docMk/>
          <pc:sldMk cId="2458330823" sldId="534"/>
        </pc:sldMkLst>
        <pc:spChg chg="mod">
          <ac:chgData name="Dương Văn Thanh" userId="bef4c212-3743-4b65-87bf-a1d49a471287" providerId="ADAL" clId="{B4F8BD37-2B3B-4437-AA06-4C6753D42433}" dt="2023-06-28T05:05:36.878" v="203" actId="27636"/>
          <ac:spMkLst>
            <pc:docMk/>
            <pc:sldMk cId="2458330823" sldId="534"/>
            <ac:spMk id="2" creationId="{EE05109A-5ADA-44E9-AAF6-089DE069034E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619729002" sldId="535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619729002" sldId="535"/>
            <ac:spMk id="2" creationId="{6BC0C60A-CE9F-4903-94C1-BB711A9687E9}"/>
          </ac:spMkLst>
        </pc:spChg>
      </pc:sldChg>
      <pc:sldChg chg="modSp mod">
        <pc:chgData name="Dương Văn Thanh" userId="bef4c212-3743-4b65-87bf-a1d49a471287" providerId="ADAL" clId="{B4F8BD37-2B3B-4437-AA06-4C6753D42433}" dt="2023-06-28T05:09:54.745" v="254" actId="27636"/>
        <pc:sldMkLst>
          <pc:docMk/>
          <pc:sldMk cId="2102944274" sldId="539"/>
        </pc:sldMkLst>
        <pc:spChg chg="mod">
          <ac:chgData name="Dương Văn Thanh" userId="bef4c212-3743-4b65-87bf-a1d49a471287" providerId="ADAL" clId="{B4F8BD37-2B3B-4437-AA06-4C6753D42433}" dt="2023-06-28T05:09:54.745" v="254" actId="27636"/>
          <ac:spMkLst>
            <pc:docMk/>
            <pc:sldMk cId="2102944274" sldId="539"/>
            <ac:spMk id="2" creationId="{1F7402FE-60DE-4D9E-AC11-3031B35C3E6C}"/>
          </ac:spMkLst>
        </pc:spChg>
      </pc:sldChg>
      <pc:sldChg chg="modSp mod">
        <pc:chgData name="Dương Văn Thanh" userId="bef4c212-3743-4b65-87bf-a1d49a471287" providerId="ADAL" clId="{B4F8BD37-2B3B-4437-AA06-4C6753D42433}" dt="2023-06-28T05:05:36.873" v="201" actId="27636"/>
        <pc:sldMkLst>
          <pc:docMk/>
          <pc:sldMk cId="3734564366" sldId="540"/>
        </pc:sldMkLst>
        <pc:spChg chg="mod">
          <ac:chgData name="Dương Văn Thanh" userId="bef4c212-3743-4b65-87bf-a1d49a471287" providerId="ADAL" clId="{B4F8BD37-2B3B-4437-AA06-4C6753D42433}" dt="2023-06-28T05:05:36.873" v="201" actId="27636"/>
          <ac:spMkLst>
            <pc:docMk/>
            <pc:sldMk cId="3734564366" sldId="540"/>
            <ac:spMk id="2" creationId="{1F7402FE-60DE-4D9E-AC11-3031B35C3E6C}"/>
          </ac:spMkLst>
        </pc:spChg>
      </pc:sldChg>
      <pc:sldChg chg="modSp mod">
        <pc:chgData name="Dương Văn Thanh" userId="bef4c212-3743-4b65-87bf-a1d49a471287" providerId="ADAL" clId="{B4F8BD37-2B3B-4437-AA06-4C6753D42433}" dt="2023-06-28T05:28:02.422" v="404" actId="207"/>
        <pc:sldMkLst>
          <pc:docMk/>
          <pc:sldMk cId="3772500104" sldId="543"/>
        </pc:sldMkLst>
        <pc:spChg chg="mod">
          <ac:chgData name="Dương Văn Thanh" userId="bef4c212-3743-4b65-87bf-a1d49a471287" providerId="ADAL" clId="{B4F8BD37-2B3B-4437-AA06-4C6753D42433}" dt="2023-06-28T05:28:02.422" v="404" actId="207"/>
          <ac:spMkLst>
            <pc:docMk/>
            <pc:sldMk cId="3772500104" sldId="543"/>
            <ac:spMk id="2" creationId="{BE01E341-8A3F-4419-8989-D8AC7AA7A8C9}"/>
          </ac:spMkLst>
        </pc:spChg>
      </pc:sldChg>
      <pc:sldChg chg="modSp mod">
        <pc:chgData name="Dương Văn Thanh" userId="bef4c212-3743-4b65-87bf-a1d49a471287" providerId="ADAL" clId="{B4F8BD37-2B3B-4437-AA06-4C6753D42433}" dt="2023-06-28T05:27:55.312" v="403" actId="207"/>
        <pc:sldMkLst>
          <pc:docMk/>
          <pc:sldMk cId="329202180" sldId="544"/>
        </pc:sldMkLst>
        <pc:spChg chg="mod">
          <ac:chgData name="Dương Văn Thanh" userId="bef4c212-3743-4b65-87bf-a1d49a471287" providerId="ADAL" clId="{B4F8BD37-2B3B-4437-AA06-4C6753D42433}" dt="2023-06-28T05:27:55.312" v="403" actId="207"/>
          <ac:spMkLst>
            <pc:docMk/>
            <pc:sldMk cId="329202180" sldId="544"/>
            <ac:spMk id="207" creationId="{FF107897-A0AE-46C5-85D7-18F906B01266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731395657" sldId="545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731395657" sldId="545"/>
            <ac:spMk id="2" creationId="{8C6521DB-58D9-441D-8497-CD74B55B88C2}"/>
          </ac:spMkLst>
        </pc:spChg>
      </pc:sldChg>
      <pc:sldChg chg="modSp mod">
        <pc:chgData name="Dương Văn Thanh" userId="bef4c212-3743-4b65-87bf-a1d49a471287" providerId="ADAL" clId="{B4F8BD37-2B3B-4437-AA06-4C6753D42433}" dt="2023-06-28T05:09:54.721" v="253" actId="27636"/>
        <pc:sldMkLst>
          <pc:docMk/>
          <pc:sldMk cId="1948006846" sldId="546"/>
        </pc:sldMkLst>
        <pc:spChg chg="mod">
          <ac:chgData name="Dương Văn Thanh" userId="bef4c212-3743-4b65-87bf-a1d49a471287" providerId="ADAL" clId="{B4F8BD37-2B3B-4437-AA06-4C6753D42433}" dt="2023-06-28T05:09:54.721" v="253" actId="27636"/>
          <ac:spMkLst>
            <pc:docMk/>
            <pc:sldMk cId="1948006846" sldId="546"/>
            <ac:spMk id="2" creationId="{D762F2DD-2F68-4DCF-9893-01EB141A7BEA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976977174" sldId="547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976977174" sldId="547"/>
            <ac:spMk id="2" creationId="{E96CFA8D-73CF-4EA3-9DEC-0533F497E065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3075637407" sldId="548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075637407" sldId="548"/>
            <ac:spMk id="2" creationId="{E96CFA8D-73CF-4EA3-9DEC-0533F497E065}"/>
          </ac:spMkLst>
        </pc:spChg>
      </pc:sldChg>
      <pc:sldChg chg="modSp mod modClrScheme chgLayout">
        <pc:chgData name="Dương Văn Thanh" userId="bef4c212-3743-4b65-87bf-a1d49a471287" providerId="ADAL" clId="{B4F8BD37-2B3B-4437-AA06-4C6753D42433}" dt="2023-06-28T05:17:07.855" v="302" actId="700"/>
        <pc:sldMkLst>
          <pc:docMk/>
          <pc:sldMk cId="1022086177" sldId="551"/>
        </pc:sldMkLst>
        <pc:spChg chg="mod ord">
          <ac:chgData name="Dương Văn Thanh" userId="bef4c212-3743-4b65-87bf-a1d49a471287" providerId="ADAL" clId="{B4F8BD37-2B3B-4437-AA06-4C6753D42433}" dt="2023-06-28T05:17:07.855" v="302" actId="700"/>
          <ac:spMkLst>
            <pc:docMk/>
            <pc:sldMk cId="1022086177" sldId="551"/>
            <ac:spMk id="7" creationId="{CF5F938C-CDBB-43D3-B7EC-FD0DEDFD657C}"/>
          </ac:spMkLst>
        </pc:spChg>
        <pc:spChg chg="mod ord">
          <ac:chgData name="Dương Văn Thanh" userId="bef4c212-3743-4b65-87bf-a1d49a471287" providerId="ADAL" clId="{B4F8BD37-2B3B-4437-AA06-4C6753D42433}" dt="2023-06-28T05:17:07.855" v="302" actId="700"/>
          <ac:spMkLst>
            <pc:docMk/>
            <pc:sldMk cId="1022086177" sldId="551"/>
            <ac:spMk id="10" creationId="{CFFFE82C-CBAD-466C-9D86-1955A2D7C74F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28844893" sldId="552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28844893" sldId="552"/>
            <ac:spMk id="2" creationId="{226046BB-5EAE-4DE6-AC75-3DD127419210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28844893" sldId="552"/>
            <ac:spMk id="3" creationId="{0B688DFB-5DDC-4D2A-B552-7736EF1A1D6F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84923940" sldId="553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84923940" sldId="553"/>
            <ac:spMk id="2" creationId="{226046BB-5EAE-4DE6-AC75-3DD127419210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84923940" sldId="553"/>
            <ac:spMk id="3" creationId="{0B688DFB-5DDC-4D2A-B552-7736EF1A1D6F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4274368694" sldId="555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4274368694" sldId="555"/>
            <ac:spMk id="2" creationId="{EC5C8C62-0BD1-48C6-893A-6CD50D71BC5F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4274368694" sldId="555"/>
            <ac:spMk id="3" creationId="{C0DE7042-B3DF-4C84-A53C-9070EA1327EC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3355926620" sldId="556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355926620" sldId="556"/>
            <ac:spMk id="2" creationId="{8A9944A9-2FBE-477B-9F84-4E7F0B6C92EF}"/>
          </ac:spMkLst>
        </pc:spChg>
      </pc:sldChg>
      <pc:sldChg chg="modSp mod">
        <pc:chgData name="Dương Văn Thanh" userId="bef4c212-3743-4b65-87bf-a1d49a471287" providerId="ADAL" clId="{B4F8BD37-2B3B-4437-AA06-4C6753D42433}" dt="2023-06-28T05:24:24.991" v="372" actId="2711"/>
        <pc:sldMkLst>
          <pc:docMk/>
          <pc:sldMk cId="2507087813" sldId="557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507087813" sldId="557"/>
            <ac:spMk id="2" creationId="{8A9944A9-2FBE-477B-9F84-4E7F0B6C92EF}"/>
          </ac:spMkLst>
        </pc:spChg>
        <pc:spChg chg="mod">
          <ac:chgData name="Dương Văn Thanh" userId="bef4c212-3743-4b65-87bf-a1d49a471287" providerId="ADAL" clId="{B4F8BD37-2B3B-4437-AA06-4C6753D42433}" dt="2023-06-28T05:24:24.991" v="372" actId="2711"/>
          <ac:spMkLst>
            <pc:docMk/>
            <pc:sldMk cId="2507087813" sldId="557"/>
            <ac:spMk id="115" creationId="{81E29998-C2E1-42E0-987A-8D424DFB53DA}"/>
          </ac:spMkLst>
        </pc:spChg>
      </pc:sldChg>
      <pc:sldChg chg="modSp mod">
        <pc:chgData name="Dương Văn Thanh" userId="bef4c212-3743-4b65-87bf-a1d49a471287" providerId="ADAL" clId="{B4F8BD37-2B3B-4437-AA06-4C6753D42433}" dt="2023-06-28T05:38:30.839" v="459" actId="27636"/>
        <pc:sldMkLst>
          <pc:docMk/>
          <pc:sldMk cId="3542239725" sldId="559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542239725" sldId="559"/>
            <ac:spMk id="2" creationId="{8A9944A9-2FBE-477B-9F84-4E7F0B6C92EF}"/>
          </ac:spMkLst>
        </pc:spChg>
        <pc:spChg chg="mod">
          <ac:chgData name="Dương Văn Thanh" userId="bef4c212-3743-4b65-87bf-a1d49a471287" providerId="ADAL" clId="{B4F8BD37-2B3B-4437-AA06-4C6753D42433}" dt="2023-06-28T05:38:30.839" v="459" actId="27636"/>
          <ac:spMkLst>
            <pc:docMk/>
            <pc:sldMk cId="3542239725" sldId="559"/>
            <ac:spMk id="14" creationId="{6137C727-6F35-4A99-B18A-4F2ADC4A7796}"/>
          </ac:spMkLst>
        </pc:spChg>
        <pc:graphicFrameChg chg="modGraphic">
          <ac:chgData name="Dương Văn Thanh" userId="bef4c212-3743-4b65-87bf-a1d49a471287" providerId="ADAL" clId="{B4F8BD37-2B3B-4437-AA06-4C6753D42433}" dt="2023-06-28T05:24:10.909" v="371" actId="2711"/>
          <ac:graphicFrameMkLst>
            <pc:docMk/>
            <pc:sldMk cId="3542239725" sldId="559"/>
            <ac:graphicFrameMk id="11" creationId="{37638F06-7F0E-4544-A175-75FF9BF549B6}"/>
          </ac:graphicFrameMkLst>
        </pc:graphicFrameChg>
      </pc:sldChg>
      <pc:sldChg chg="modSp mod">
        <pc:chgData name="Dương Văn Thanh" userId="bef4c212-3743-4b65-87bf-a1d49a471287" providerId="ADAL" clId="{B4F8BD37-2B3B-4437-AA06-4C6753D42433}" dt="2023-06-28T05:23:57.565" v="361" actId="14100"/>
        <pc:sldMkLst>
          <pc:docMk/>
          <pc:sldMk cId="3009488560" sldId="560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009488560" sldId="560"/>
            <ac:spMk id="2" creationId="{8A9944A9-2FBE-477B-9F84-4E7F0B6C92EF}"/>
          </ac:spMkLst>
        </pc:spChg>
        <pc:graphicFrameChg chg="mod modGraphic">
          <ac:chgData name="Dương Văn Thanh" userId="bef4c212-3743-4b65-87bf-a1d49a471287" providerId="ADAL" clId="{B4F8BD37-2B3B-4437-AA06-4C6753D42433}" dt="2023-06-28T05:23:57.565" v="361" actId="14100"/>
          <ac:graphicFrameMkLst>
            <pc:docMk/>
            <pc:sldMk cId="3009488560" sldId="560"/>
            <ac:graphicFrameMk id="11" creationId="{37638F06-7F0E-4544-A175-75FF9BF549B6}"/>
          </ac:graphicFrameMkLst>
        </pc:graphicFrame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852199496" sldId="561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852199496" sldId="561"/>
            <ac:spMk id="2" creationId="{4B2612EE-3407-4EB6-BE32-43B52B19C52B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480221911" sldId="562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480221911" sldId="562"/>
            <ac:spMk id="2" creationId="{4B2612EE-3407-4EB6-BE32-43B52B19C52B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3150533904" sldId="565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150533904" sldId="565"/>
            <ac:spMk id="2" creationId="{4B2612EE-3407-4EB6-BE32-43B52B19C52B}"/>
          </ac:spMkLst>
        </pc:spChg>
      </pc:sldChg>
      <pc:sldChg chg="modSp mod">
        <pc:chgData name="Dương Văn Thanh" userId="bef4c212-3743-4b65-87bf-a1d49a471287" providerId="ADAL" clId="{B4F8BD37-2B3B-4437-AA06-4C6753D42433}" dt="2023-06-28T05:05:36.831" v="194" actId="27636"/>
        <pc:sldMkLst>
          <pc:docMk/>
          <pc:sldMk cId="788097945" sldId="566"/>
        </pc:sldMkLst>
        <pc:spChg chg="mod">
          <ac:chgData name="Dương Văn Thanh" userId="bef4c212-3743-4b65-87bf-a1d49a471287" providerId="ADAL" clId="{B4F8BD37-2B3B-4437-AA06-4C6753D42433}" dt="2023-06-28T05:05:36.831" v="194" actId="27636"/>
          <ac:spMkLst>
            <pc:docMk/>
            <pc:sldMk cId="788097945" sldId="566"/>
            <ac:spMk id="2" creationId="{4B2612EE-3407-4EB6-BE32-43B52B19C52B}"/>
          </ac:spMkLst>
        </pc:spChg>
      </pc:sldChg>
      <pc:sldChg chg="modSp mod">
        <pc:chgData name="Dương Văn Thanh" userId="bef4c212-3743-4b65-87bf-a1d49a471287" providerId="ADAL" clId="{B4F8BD37-2B3B-4437-AA06-4C6753D42433}" dt="2023-06-28T05:05:36.847" v="195" actId="27636"/>
        <pc:sldMkLst>
          <pc:docMk/>
          <pc:sldMk cId="2775886322" sldId="567"/>
        </pc:sldMkLst>
        <pc:spChg chg="mod">
          <ac:chgData name="Dương Văn Thanh" userId="bef4c212-3743-4b65-87bf-a1d49a471287" providerId="ADAL" clId="{B4F8BD37-2B3B-4437-AA06-4C6753D42433}" dt="2023-06-28T05:05:36.847" v="195" actId="27636"/>
          <ac:spMkLst>
            <pc:docMk/>
            <pc:sldMk cId="2775886322" sldId="567"/>
            <ac:spMk id="2" creationId="{4B2612EE-3407-4EB6-BE32-43B52B19C52B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270536695" sldId="568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270536695" sldId="568"/>
            <ac:spMk id="2" creationId="{4B2612EE-3407-4EB6-BE32-43B52B19C52B}"/>
          </ac:spMkLst>
        </pc:spChg>
      </pc:sldChg>
      <pc:sldChg chg="modSp mod">
        <pc:chgData name="Dương Văn Thanh" userId="bef4c212-3743-4b65-87bf-a1d49a471287" providerId="ADAL" clId="{B4F8BD37-2B3B-4437-AA06-4C6753D42433}" dt="2023-06-28T05:05:36.847" v="196" actId="27636"/>
        <pc:sldMkLst>
          <pc:docMk/>
          <pc:sldMk cId="2389048768" sldId="569"/>
        </pc:sldMkLst>
        <pc:spChg chg="mod">
          <ac:chgData name="Dương Văn Thanh" userId="bef4c212-3743-4b65-87bf-a1d49a471287" providerId="ADAL" clId="{B4F8BD37-2B3B-4437-AA06-4C6753D42433}" dt="2023-06-28T05:05:36.847" v="196" actId="27636"/>
          <ac:spMkLst>
            <pc:docMk/>
            <pc:sldMk cId="2389048768" sldId="569"/>
            <ac:spMk id="2" creationId="{4B2612EE-3407-4EB6-BE32-43B52B19C52B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389048768" sldId="569"/>
            <ac:spMk id="54" creationId="{F33172D4-0DA0-42B7-A052-46BF7E68F332}"/>
          </ac:spMkLst>
        </pc:spChg>
      </pc:sldChg>
      <pc:sldChg chg="modSp mod">
        <pc:chgData name="Dương Văn Thanh" userId="bef4c212-3743-4b65-87bf-a1d49a471287" providerId="ADAL" clId="{B4F8BD37-2B3B-4437-AA06-4C6753D42433}" dt="2023-06-28T05:05:36.847" v="197" actId="27636"/>
        <pc:sldMkLst>
          <pc:docMk/>
          <pc:sldMk cId="3535834010" sldId="570"/>
        </pc:sldMkLst>
        <pc:spChg chg="mod">
          <ac:chgData name="Dương Văn Thanh" userId="bef4c212-3743-4b65-87bf-a1d49a471287" providerId="ADAL" clId="{B4F8BD37-2B3B-4437-AA06-4C6753D42433}" dt="2023-06-28T05:05:36.847" v="197" actId="27636"/>
          <ac:spMkLst>
            <pc:docMk/>
            <pc:sldMk cId="3535834010" sldId="570"/>
            <ac:spMk id="6" creationId="{720367E7-4674-43B3-A7B8-959BED34B1A7}"/>
          </ac:spMkLst>
        </pc:spChg>
      </pc:sldChg>
      <pc:sldChg chg="modSp mod">
        <pc:chgData name="Dương Văn Thanh" userId="bef4c212-3743-4b65-87bf-a1d49a471287" providerId="ADAL" clId="{B4F8BD37-2B3B-4437-AA06-4C6753D42433}" dt="2023-06-28T05:05:36.847" v="198" actId="27636"/>
        <pc:sldMkLst>
          <pc:docMk/>
          <pc:sldMk cId="2874437409" sldId="571"/>
        </pc:sldMkLst>
        <pc:spChg chg="mod">
          <ac:chgData name="Dương Văn Thanh" userId="bef4c212-3743-4b65-87bf-a1d49a471287" providerId="ADAL" clId="{B4F8BD37-2B3B-4437-AA06-4C6753D42433}" dt="2023-06-28T05:05:36.847" v="198" actId="27636"/>
          <ac:spMkLst>
            <pc:docMk/>
            <pc:sldMk cId="2874437409" sldId="571"/>
            <ac:spMk id="6" creationId="{720367E7-4674-43B3-A7B8-959BED34B1A7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965574866" sldId="572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965574866" sldId="572"/>
            <ac:spMk id="2" creationId="{5416752F-B583-47C1-A1C8-6CA5B560FC74}"/>
          </ac:spMkLst>
        </pc:spChg>
      </pc:sldChg>
      <pc:sldChg chg="addSp delSp modSp mod">
        <pc:chgData name="Dương Văn Thanh" userId="bef4c212-3743-4b65-87bf-a1d49a471287" providerId="ADAL" clId="{B4F8BD37-2B3B-4437-AA06-4C6753D42433}" dt="2023-06-28T06:00:59.928" v="596" actId="1076"/>
        <pc:sldMkLst>
          <pc:docMk/>
          <pc:sldMk cId="3887387571" sldId="575"/>
        </pc:sldMkLst>
        <pc:spChg chg="mod">
          <ac:chgData name="Dương Văn Thanh" userId="bef4c212-3743-4b65-87bf-a1d49a471287" providerId="ADAL" clId="{B4F8BD37-2B3B-4437-AA06-4C6753D42433}" dt="2023-06-28T05:51:28.247" v="477" actId="1076"/>
          <ac:spMkLst>
            <pc:docMk/>
            <pc:sldMk cId="3887387571" sldId="575"/>
            <ac:spMk id="2" creationId="{B3355270-7F7D-4DCF-8FDD-A750ECB39024}"/>
          </ac:spMkLst>
        </pc:spChg>
        <pc:picChg chg="add del mod">
          <ac:chgData name="Dương Văn Thanh" userId="bef4c212-3743-4b65-87bf-a1d49a471287" providerId="ADAL" clId="{B4F8BD37-2B3B-4437-AA06-4C6753D42433}" dt="2023-06-28T05:50:32.714" v="466" actId="478"/>
          <ac:picMkLst>
            <pc:docMk/>
            <pc:sldMk cId="3887387571" sldId="575"/>
            <ac:picMk id="4" creationId="{DC93CDCF-8F5C-F67B-29D7-8523A77EF7DA}"/>
          </ac:picMkLst>
        </pc:picChg>
        <pc:picChg chg="del">
          <ac:chgData name="Dương Văn Thanh" userId="bef4c212-3743-4b65-87bf-a1d49a471287" providerId="ADAL" clId="{B4F8BD37-2B3B-4437-AA06-4C6753D42433}" dt="2023-06-28T05:39:21.877" v="460" actId="478"/>
          <ac:picMkLst>
            <pc:docMk/>
            <pc:sldMk cId="3887387571" sldId="575"/>
            <ac:picMk id="5" creationId="{5D9D402F-BB9F-46CB-8289-701BB06CCA89}"/>
          </ac:picMkLst>
        </pc:picChg>
        <pc:picChg chg="add del mod">
          <ac:chgData name="Dương Văn Thanh" userId="bef4c212-3743-4b65-87bf-a1d49a471287" providerId="ADAL" clId="{B4F8BD37-2B3B-4437-AA06-4C6753D42433}" dt="2023-06-28T05:50:42.325" v="474" actId="478"/>
          <ac:picMkLst>
            <pc:docMk/>
            <pc:sldMk cId="3887387571" sldId="575"/>
            <ac:picMk id="7" creationId="{8E76B9F9-D6E4-7916-2965-C10E721CD1E9}"/>
          </ac:picMkLst>
        </pc:picChg>
        <pc:picChg chg="add del mod">
          <ac:chgData name="Dương Văn Thanh" userId="bef4c212-3743-4b65-87bf-a1d49a471287" providerId="ADAL" clId="{B4F8BD37-2B3B-4437-AA06-4C6753D42433}" dt="2023-06-28T05:59:56.582" v="593" actId="478"/>
          <ac:picMkLst>
            <pc:docMk/>
            <pc:sldMk cId="3887387571" sldId="575"/>
            <ac:picMk id="9" creationId="{D6088EA9-82AB-798C-A10A-09EC2D81B3F0}"/>
          </ac:picMkLst>
        </pc:picChg>
        <pc:picChg chg="add mod">
          <ac:chgData name="Dương Văn Thanh" userId="bef4c212-3743-4b65-87bf-a1d49a471287" providerId="ADAL" clId="{B4F8BD37-2B3B-4437-AA06-4C6753D42433}" dt="2023-06-28T06:00:59.928" v="596" actId="1076"/>
          <ac:picMkLst>
            <pc:docMk/>
            <pc:sldMk cId="3887387571" sldId="575"/>
            <ac:picMk id="3074" creationId="{7C9E4758-7FB8-8999-0D73-3818784E97B4}"/>
          </ac:picMkLst>
        </pc:picChg>
      </pc:sldChg>
      <pc:sldChg chg="modSp del">
        <pc:chgData name="Dương Văn Thanh" userId="bef4c212-3743-4b65-87bf-a1d49a471287" providerId="ADAL" clId="{B4F8BD37-2B3B-4437-AA06-4C6753D42433}" dt="2023-06-28T05:39:25.053" v="461" actId="47"/>
        <pc:sldMkLst>
          <pc:docMk/>
          <pc:sldMk cId="1809395874" sldId="576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809395874" sldId="576"/>
            <ac:spMk id="2" creationId="{B3355270-7F7D-4DCF-8FDD-A750ECB39024}"/>
          </ac:spMkLst>
        </pc:spChg>
      </pc:sldChg>
      <pc:sldChg chg="modSp mod">
        <pc:chgData name="Dương Văn Thanh" userId="bef4c212-3743-4b65-87bf-a1d49a471287" providerId="ADAL" clId="{B4F8BD37-2B3B-4437-AA06-4C6753D42433}" dt="2023-06-28T05:27:09.772" v="396" actId="403"/>
        <pc:sldMkLst>
          <pc:docMk/>
          <pc:sldMk cId="781160247" sldId="577"/>
        </pc:sldMkLst>
        <pc:spChg chg="mod">
          <ac:chgData name="Dương Văn Thanh" userId="bef4c212-3743-4b65-87bf-a1d49a471287" providerId="ADAL" clId="{B4F8BD37-2B3B-4437-AA06-4C6753D42433}" dt="2023-06-28T05:27:09.772" v="396" actId="403"/>
          <ac:spMkLst>
            <pc:docMk/>
            <pc:sldMk cId="781160247" sldId="577"/>
            <ac:spMk id="2" creationId="{BE01E341-8A3F-4419-8989-D8AC7AA7A8C9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4" creationId="{13BE47C3-3D36-4ECA-A6A7-29F57826B8BE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25" creationId="{B4F4635E-EBF8-4635-A94F-D61C25379709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28" creationId="{8983A9D7-952E-4278-A3EC-43E90BDAC789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34" creationId="{7C2D8BCF-9F25-4874-B057-EB0541FCD2A7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36" creationId="{1589E222-BE07-403C-B542-BD7BD97B5F34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38" creationId="{C8517851-934F-4777-A6B7-A9DE8415FCFF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42" creationId="{E548C9E7-ECC4-4975-870B-03E31D8207F3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47" creationId="{2B2F1174-6ECD-4C5C-97F6-CAC13A16282D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50" creationId="{2CA95B83-DA43-45AA-9E4F-7C1545C20350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58" creationId="{3ED6D093-4AB8-46FE-8B9D-8F9E7C7CF125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64" creationId="{6EC7CA5B-BC65-40E0-8789-818484EF80A9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65" creationId="{215B790D-D31D-445A-9DB1-504423ECFB41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68" creationId="{894DE56B-0C0B-4595-AF22-9E8835625181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69" creationId="{074FF1E8-C2B3-491F-93C5-F7EF87940840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72" creationId="{0D950CE9-74BC-47DA-ABB3-B0D347E78ABA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87" creationId="{9C7F05FF-A756-4A85-BA9C-FD098C186BFB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88" creationId="{6164A0FE-436D-468C-B498-B645C56A8A95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90" creationId="{14D4DDC2-99DD-45F9-8BE5-419F5DF705FF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91" creationId="{81923712-6DE2-4395-8604-FA530E567373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92" creationId="{61DED4C0-0477-46BC-8EB7-A372CAFA5325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07" creationId="{D281BB84-65AC-46A4-8596-1A56C48F7A15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08" creationId="{2196EF2D-B422-41E1-8852-B48F0ECC1E88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19" creationId="{FFFF8663-5556-407C-9CD0-2C784E729759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20" creationId="{2105F1AD-9F10-4B8D-A569-F4795B40A07B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21" creationId="{937F527D-09C2-4029-B300-B5DD35FCCE2F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22" creationId="{36A3A233-009A-4146-9184-4744EC4DECAF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23" creationId="{248E54CD-05CF-4CD6-B332-8CA9C8F2B68D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24" creationId="{41926309-B340-4586-B0F9-2AB8F769B7BD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63" creationId="{709FEC68-4B4A-43CA-A91A-68C099FAA8C1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76" creationId="{E312CECB-019E-4125-93AA-4A286F985C54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82" creationId="{2F92F189-9ADA-45C6-9577-202DE6AB80F6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93" creationId="{AC47D686-2EEE-4A0A-A197-00C61A2F52D2}"/>
          </ac:spMkLst>
        </pc:spChg>
        <pc:spChg chg="mod">
          <ac:chgData name="Dương Văn Thanh" userId="bef4c212-3743-4b65-87bf-a1d49a471287" providerId="ADAL" clId="{B4F8BD37-2B3B-4437-AA06-4C6753D42433}" dt="2023-06-28T05:27:01.634" v="392" actId="404"/>
          <ac:spMkLst>
            <pc:docMk/>
            <pc:sldMk cId="781160247" sldId="577"/>
            <ac:spMk id="195" creationId="{D3FC9450-394D-4A55-8788-79D0DB2AFB47}"/>
          </ac:spMkLst>
        </pc:s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29" creationId="{9269C9DB-F10B-4448-99DA-9253CD117E1A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35" creationId="{70406094-D695-452D-B59D-88028F74DE90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37" creationId="{29934446-581C-47CF-B915-B8208983513F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39" creationId="{BCC7D43B-FB70-463E-9F29-50BBC586E2DA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43" creationId="{DCD6CB5C-FFB6-49D7-938D-976E8548B383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51" creationId="{DF907E49-A5BB-4962-B0D0-83C8E7BAC94D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54" creationId="{977FB351-465A-4A21-9A6D-2322C2E35CA1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62" creationId="{784EDE9B-C1AD-454B-B984-C23601F7B43F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67" creationId="{09D692FF-EAC9-4D5B-80E2-3ADAA44EF9C9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70" creationId="{0816D661-9060-4ADD-A803-E9A6EDE4573B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71" creationId="{0E49C01C-8E7C-4DBB-9F1F-2F71690AE1DB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106" creationId="{6AB4C2F5-9DF9-42C3-BE63-E90D582D28E9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159" creationId="{E0D9AED0-A3FC-4850-83E0-04C10DF43215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178" creationId="{A9FF2382-6B9F-4C55-AE97-7B7CA82562F3}"/>
          </ac:grpSpMkLst>
        </pc:grpChg>
        <pc:grpChg chg="mod">
          <ac:chgData name="Dương Văn Thanh" userId="bef4c212-3743-4b65-87bf-a1d49a471287" providerId="ADAL" clId="{B4F8BD37-2B3B-4437-AA06-4C6753D42433}" dt="2023-06-28T05:27:01.634" v="392" actId="404"/>
          <ac:grpSpMkLst>
            <pc:docMk/>
            <pc:sldMk cId="781160247" sldId="577"/>
            <ac:grpSpMk id="189" creationId="{337EB144-A633-474D-827B-50DDA6E6C29D}"/>
          </ac:grpSpMkLst>
        </pc:grp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6" creationId="{C7FA0DDF-05C3-4429-967A-10851C0017E1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8" creationId="{8EFEB720-E45D-44D1-ACB5-AB4617806749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10" creationId="{A621C5E5-3D93-4BD9-AEEA-71572F70B6FB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12" creationId="{5327782E-232A-4362-8E8B-FF36C320B7D8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20" creationId="{A96F07C8-A030-4204-844B-5CA77CE88E23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22" creationId="{187FA237-0B3F-4B3E-BF19-5328708E0847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27" creationId="{6C7FD098-4E92-4EA3-B162-B28826B75D53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53" creationId="{B77F45FC-5355-4A2A-AA59-618A33F84497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66" creationId="{888BC9AC-05AD-4748-ABDA-0DA88300E1E4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111" creationId="{314AB7CB-A00C-4125-A2F6-045FDE1247B2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1026" creationId="{626A630A-C2D0-4F36-B310-248D792E2117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1028" creationId="{BADEA2D2-149A-486C-BB97-6FAC3B4608AB}"/>
          </ac:picMkLst>
        </pc:picChg>
        <pc:picChg chg="mod">
          <ac:chgData name="Dương Văn Thanh" userId="bef4c212-3743-4b65-87bf-a1d49a471287" providerId="ADAL" clId="{B4F8BD37-2B3B-4437-AA06-4C6753D42433}" dt="2023-06-28T05:27:01.634" v="392" actId="404"/>
          <ac:picMkLst>
            <pc:docMk/>
            <pc:sldMk cId="781160247" sldId="577"/>
            <ac:picMk id="1030" creationId="{7EC6939C-8842-4BB4-B99E-8F38EE83F0CD}"/>
          </ac:picMkLst>
        </pc:pic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74" creationId="{280205D2-B8F3-404D-9FF6-F3B0242AF78A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77" creationId="{265B3B45-3230-4EE5-8DD5-F3978649E299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99" creationId="{8A71778D-1A1E-4298-BC0B-F56DD4B39D5B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102" creationId="{6BF349E2-F0BB-4A5D-A5C8-AC7A38762E2B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118" creationId="{97E2B30C-B489-4B47-B91B-1176F5857881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129" creationId="{F7887641-80B8-4616-A42F-4F621D675533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136" creationId="{9DBB0D06-7CEE-4A84-BA7C-5C791DE9C063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144" creationId="{37BDD0BE-06B6-4D45-BD58-14D4DCEF85A7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149" creationId="{A8770CF2-0AF1-4F18-9C94-21DEC3E2E09B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152" creationId="{CC10171F-B5CC-4A1A-9738-CDCD4D6A4EE8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170" creationId="{E8B7AEF8-C24A-4B69-A52C-6E65E25A5D8A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184" creationId="{0C9DBCB1-F500-4FB7-A28D-7679352341EB}"/>
          </ac:cxnSpMkLst>
        </pc:cxnChg>
        <pc:cxnChg chg="mod">
          <ac:chgData name="Dương Văn Thanh" userId="bef4c212-3743-4b65-87bf-a1d49a471287" providerId="ADAL" clId="{B4F8BD37-2B3B-4437-AA06-4C6753D42433}" dt="2023-06-28T05:27:01.634" v="392" actId="404"/>
          <ac:cxnSpMkLst>
            <pc:docMk/>
            <pc:sldMk cId="781160247" sldId="577"/>
            <ac:cxnSpMk id="188" creationId="{49426756-C42C-45D2-BC01-D4AD60AE6AD3}"/>
          </ac:cxnSpMkLst>
        </pc:cxn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93799850" sldId="578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93799850" sldId="578"/>
            <ac:spMk id="2" creationId="{46533DB9-0346-4D81-911D-865FE409CED9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93799850" sldId="578"/>
            <ac:spMk id="3" creationId="{8C846A7E-6EA6-444F-AF75-602ECC415D5D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645652748" sldId="580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645652748" sldId="580"/>
            <ac:spMk id="2" creationId="{46533DB9-0346-4D81-911D-865FE409CED9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667697571" sldId="581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667697571" sldId="581"/>
            <ac:spMk id="2" creationId="{46533DB9-0346-4D81-911D-865FE409CED9}"/>
          </ac:spMkLst>
        </pc:spChg>
      </pc:sldChg>
      <pc:sldChg chg="modSp mod">
        <pc:chgData name="Dương Văn Thanh" userId="bef4c212-3743-4b65-87bf-a1d49a471287" providerId="ADAL" clId="{B4F8BD37-2B3B-4437-AA06-4C6753D42433}" dt="2023-06-28T05:05:36.862" v="199" actId="27636"/>
        <pc:sldMkLst>
          <pc:docMk/>
          <pc:sldMk cId="687492970" sldId="582"/>
        </pc:sldMkLst>
        <pc:spChg chg="mod">
          <ac:chgData name="Dương Văn Thanh" userId="bef4c212-3743-4b65-87bf-a1d49a471287" providerId="ADAL" clId="{B4F8BD37-2B3B-4437-AA06-4C6753D42433}" dt="2023-06-28T05:05:36.862" v="199" actId="27636"/>
          <ac:spMkLst>
            <pc:docMk/>
            <pc:sldMk cId="687492970" sldId="582"/>
            <ac:spMk id="2" creationId="{46533DB9-0346-4D81-911D-865FE409CED9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3460012824" sldId="583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460012824" sldId="583"/>
            <ac:spMk id="2" creationId="{46533DB9-0346-4D81-911D-865FE409CED9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129363976" sldId="584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129363976" sldId="584"/>
            <ac:spMk id="2" creationId="{46533DB9-0346-4D81-911D-865FE409CED9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213723110" sldId="585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213723110" sldId="585"/>
            <ac:spMk id="5" creationId="{4B8EF54B-391A-4685-9ADE-CCBB8BC3346D}"/>
          </ac:spMkLst>
        </pc:spChg>
      </pc:sldChg>
      <pc:sldChg chg="modSp mod">
        <pc:chgData name="Dương Văn Thanh" userId="bef4c212-3743-4b65-87bf-a1d49a471287" providerId="ADAL" clId="{B4F8BD37-2B3B-4437-AA06-4C6753D42433}" dt="2023-06-28T05:58:40.985" v="570" actId="207"/>
        <pc:sldMkLst>
          <pc:docMk/>
          <pc:sldMk cId="2508205204" sldId="586"/>
        </pc:sldMkLst>
        <pc:spChg chg="mod">
          <ac:chgData name="Dương Văn Thanh" userId="bef4c212-3743-4b65-87bf-a1d49a471287" providerId="ADAL" clId="{B4F8BD37-2B3B-4437-AA06-4C6753D42433}" dt="2023-06-28T05:58:40.985" v="570" actId="207"/>
          <ac:spMkLst>
            <pc:docMk/>
            <pc:sldMk cId="2508205204" sldId="586"/>
            <ac:spMk id="2" creationId="{00000000-0000-0000-0000-000000000000}"/>
          </ac:spMkLst>
        </pc:spChg>
      </pc:sldChg>
      <pc:sldChg chg="modSp mod">
        <pc:chgData name="Dương Văn Thanh" userId="bef4c212-3743-4b65-87bf-a1d49a471287" providerId="ADAL" clId="{B4F8BD37-2B3B-4437-AA06-4C6753D42433}" dt="2023-06-28T05:54:44.420" v="518" actId="207"/>
        <pc:sldMkLst>
          <pc:docMk/>
          <pc:sldMk cId="1342540202" sldId="587"/>
        </pc:sldMkLst>
        <pc:spChg chg="mod">
          <ac:chgData name="Dương Văn Thanh" userId="bef4c212-3743-4b65-87bf-a1d49a471287" providerId="ADAL" clId="{B4F8BD37-2B3B-4437-AA06-4C6753D42433}" dt="2023-06-28T05:54:34.829" v="515" actId="1076"/>
          <ac:spMkLst>
            <pc:docMk/>
            <pc:sldMk cId="1342540202" sldId="587"/>
            <ac:spMk id="3" creationId="{60C8FFC4-406E-4B47-A0BE-2C5BE6935AB7}"/>
          </ac:spMkLst>
        </pc:spChg>
        <pc:spChg chg="mod">
          <ac:chgData name="Dương Văn Thanh" userId="bef4c212-3743-4b65-87bf-a1d49a471287" providerId="ADAL" clId="{B4F8BD37-2B3B-4437-AA06-4C6753D42433}" dt="2023-06-28T05:54:44.420" v="518" actId="207"/>
          <ac:spMkLst>
            <pc:docMk/>
            <pc:sldMk cId="1342540202" sldId="587"/>
            <ac:spMk id="6" creationId="{042E331B-6B1F-4231-BDE4-E36F06586170}"/>
          </ac:spMkLst>
        </pc:spChg>
      </pc:sldChg>
      <pc:sldChg chg="modSp mod">
        <pc:chgData name="Dương Văn Thanh" userId="bef4c212-3743-4b65-87bf-a1d49a471287" providerId="ADAL" clId="{B4F8BD37-2B3B-4437-AA06-4C6753D42433}" dt="2023-06-28T05:54:54.759" v="521" actId="207"/>
        <pc:sldMkLst>
          <pc:docMk/>
          <pc:sldMk cId="525455427" sldId="588"/>
        </pc:sldMkLst>
        <pc:spChg chg="mod">
          <ac:chgData name="Dương Văn Thanh" userId="bef4c212-3743-4b65-87bf-a1d49a471287" providerId="ADAL" clId="{B4F8BD37-2B3B-4437-AA06-4C6753D42433}" dt="2023-06-28T05:54:01.674" v="507" actId="207"/>
          <ac:spMkLst>
            <pc:docMk/>
            <pc:sldMk cId="525455427" sldId="588"/>
            <ac:spMk id="3" creationId="{60C8FFC4-406E-4B47-A0BE-2C5BE6935AB7}"/>
          </ac:spMkLst>
        </pc:spChg>
        <pc:spChg chg="mod">
          <ac:chgData name="Dương Văn Thanh" userId="bef4c212-3743-4b65-87bf-a1d49a471287" providerId="ADAL" clId="{B4F8BD37-2B3B-4437-AA06-4C6753D42433}" dt="2023-06-28T05:54:54.759" v="521" actId="207"/>
          <ac:spMkLst>
            <pc:docMk/>
            <pc:sldMk cId="525455427" sldId="588"/>
            <ac:spMk id="6" creationId="{042E331B-6B1F-4231-BDE4-E36F06586170}"/>
          </ac:spMkLst>
        </pc:spChg>
      </pc:sldChg>
      <pc:sldChg chg="modSp mod">
        <pc:chgData name="Dương Văn Thanh" userId="bef4c212-3743-4b65-87bf-a1d49a471287" providerId="ADAL" clId="{B4F8BD37-2B3B-4437-AA06-4C6753D42433}" dt="2023-06-28T05:56:51.726" v="566" actId="207"/>
        <pc:sldMkLst>
          <pc:docMk/>
          <pc:sldMk cId="1153314644" sldId="591"/>
        </pc:sldMkLst>
        <pc:spChg chg="mod">
          <ac:chgData name="Dương Văn Thanh" userId="bef4c212-3743-4b65-87bf-a1d49a471287" providerId="ADAL" clId="{B4F8BD37-2B3B-4437-AA06-4C6753D42433}" dt="2023-06-28T05:34:08.606" v="453" actId="2711"/>
          <ac:spMkLst>
            <pc:docMk/>
            <pc:sldMk cId="1153314644" sldId="591"/>
            <ac:spMk id="3" creationId="{1A94ECDA-D231-4212-8F73-8DE142EBC2E2}"/>
          </ac:spMkLst>
        </pc:spChg>
        <pc:spChg chg="mod">
          <ac:chgData name="Dương Văn Thanh" userId="bef4c212-3743-4b65-87bf-a1d49a471287" providerId="ADAL" clId="{B4F8BD37-2B3B-4437-AA06-4C6753D42433}" dt="2023-06-28T05:34:08.606" v="453" actId="2711"/>
          <ac:spMkLst>
            <pc:docMk/>
            <pc:sldMk cId="1153314644" sldId="591"/>
            <ac:spMk id="7" creationId="{EC940BAE-F7FE-485A-90EC-A6EE314AF0B8}"/>
          </ac:spMkLst>
        </pc:spChg>
        <pc:spChg chg="mod">
          <ac:chgData name="Dương Văn Thanh" userId="bef4c212-3743-4b65-87bf-a1d49a471287" providerId="ADAL" clId="{B4F8BD37-2B3B-4437-AA06-4C6753D42433}" dt="2023-06-28T05:34:08.606" v="453" actId="2711"/>
          <ac:spMkLst>
            <pc:docMk/>
            <pc:sldMk cId="1153314644" sldId="591"/>
            <ac:spMk id="9" creationId="{006B2E47-72AB-4FF1-BD80-51AB10D83F89}"/>
          </ac:spMkLst>
        </pc:spChg>
        <pc:spChg chg="mod">
          <ac:chgData name="Dương Văn Thanh" userId="bef4c212-3743-4b65-87bf-a1d49a471287" providerId="ADAL" clId="{B4F8BD37-2B3B-4437-AA06-4C6753D42433}" dt="2023-06-28T05:34:08.606" v="453" actId="2711"/>
          <ac:spMkLst>
            <pc:docMk/>
            <pc:sldMk cId="1153314644" sldId="591"/>
            <ac:spMk id="10" creationId="{B49A043B-E13F-49CD-9C00-14B78EFB40FE}"/>
          </ac:spMkLst>
        </pc:spChg>
        <pc:spChg chg="mod">
          <ac:chgData name="Dương Văn Thanh" userId="bef4c212-3743-4b65-87bf-a1d49a471287" providerId="ADAL" clId="{B4F8BD37-2B3B-4437-AA06-4C6753D42433}" dt="2023-06-28T05:34:08.606" v="453" actId="2711"/>
          <ac:spMkLst>
            <pc:docMk/>
            <pc:sldMk cId="1153314644" sldId="591"/>
            <ac:spMk id="11" creationId="{CF450036-C8DD-4ADF-B63D-5C285E1DDF53}"/>
          </ac:spMkLst>
        </pc:spChg>
        <pc:spChg chg="mod">
          <ac:chgData name="Dương Văn Thanh" userId="bef4c212-3743-4b65-87bf-a1d49a471287" providerId="ADAL" clId="{B4F8BD37-2B3B-4437-AA06-4C6753D42433}" dt="2023-06-28T05:34:08.606" v="453" actId="2711"/>
          <ac:spMkLst>
            <pc:docMk/>
            <pc:sldMk cId="1153314644" sldId="591"/>
            <ac:spMk id="12" creationId="{D9C4CC0C-AA15-4F13-B406-6D39953BCF7C}"/>
          </ac:spMkLst>
        </pc:spChg>
        <pc:spChg chg="mod">
          <ac:chgData name="Dương Văn Thanh" userId="bef4c212-3743-4b65-87bf-a1d49a471287" providerId="ADAL" clId="{B4F8BD37-2B3B-4437-AA06-4C6753D42433}" dt="2023-06-28T05:56:51.726" v="566" actId="207"/>
          <ac:spMkLst>
            <pc:docMk/>
            <pc:sldMk cId="1153314644" sldId="591"/>
            <ac:spMk id="13" creationId="{59545042-0C88-43E2-B5DC-DA1909CAA626}"/>
          </ac:spMkLst>
        </pc:spChg>
      </pc:sldChg>
      <pc:sldChg chg="addSp delSp modSp del mod modClrScheme chgLayout">
        <pc:chgData name="Dương Văn Thanh" userId="bef4c212-3743-4b65-87bf-a1d49a471287" providerId="ADAL" clId="{B4F8BD37-2B3B-4437-AA06-4C6753D42433}" dt="2023-06-28T04:56:52.773" v="83" actId="47"/>
        <pc:sldMkLst>
          <pc:docMk/>
          <pc:sldMk cId="524546191" sldId="593"/>
        </pc:sldMkLst>
        <pc:spChg chg="add del mod ord">
          <ac:chgData name="Dương Văn Thanh" userId="bef4c212-3743-4b65-87bf-a1d49a471287" providerId="ADAL" clId="{B4F8BD37-2B3B-4437-AA06-4C6753D42433}" dt="2023-06-28T04:53:12.038" v="32" actId="700"/>
          <ac:spMkLst>
            <pc:docMk/>
            <pc:sldMk cId="524546191" sldId="593"/>
            <ac:spMk id="2" creationId="{BB8B1696-6A89-DD42-3E86-32E57C635C90}"/>
          </ac:spMkLst>
        </pc:spChg>
        <pc:spChg chg="add del mod ord">
          <ac:chgData name="Dương Văn Thanh" userId="bef4c212-3743-4b65-87bf-a1d49a471287" providerId="ADAL" clId="{B4F8BD37-2B3B-4437-AA06-4C6753D42433}" dt="2023-06-28T04:53:12.038" v="32" actId="700"/>
          <ac:spMkLst>
            <pc:docMk/>
            <pc:sldMk cId="524546191" sldId="593"/>
            <ac:spMk id="3" creationId="{A5FBA40F-B738-D74B-2E2C-F4AF75466CF8}"/>
          </ac:spMkLst>
        </pc:spChg>
        <pc:spChg chg="mod ord">
          <ac:chgData name="Dương Văn Thanh" userId="bef4c212-3743-4b65-87bf-a1d49a471287" providerId="ADAL" clId="{B4F8BD37-2B3B-4437-AA06-4C6753D42433}" dt="2023-06-28T04:53:12.038" v="32" actId="700"/>
          <ac:spMkLst>
            <pc:docMk/>
            <pc:sldMk cId="524546191" sldId="593"/>
            <ac:spMk id="7" creationId="{CF5F938C-CDBB-43D3-B7EC-FD0DEDFD657C}"/>
          </ac:spMkLst>
        </pc:spChg>
      </pc:sldChg>
      <pc:sldChg chg="addSp delSp modSp mod modClrScheme chgLayout">
        <pc:chgData name="Dương Văn Thanh" userId="bef4c212-3743-4b65-87bf-a1d49a471287" providerId="ADAL" clId="{B4F8BD37-2B3B-4437-AA06-4C6753D42433}" dt="2023-06-28T05:16:02.848" v="294" actId="27636"/>
        <pc:sldMkLst>
          <pc:docMk/>
          <pc:sldMk cId="3735784662" sldId="594"/>
        </pc:sldMkLst>
        <pc:spChg chg="add del mod ord">
          <ac:chgData name="Dương Văn Thanh" userId="bef4c212-3743-4b65-87bf-a1d49a471287" providerId="ADAL" clId="{B4F8BD37-2B3B-4437-AA06-4C6753D42433}" dt="2023-06-28T05:15:57.676" v="292" actId="478"/>
          <ac:spMkLst>
            <pc:docMk/>
            <pc:sldMk cId="3735784662" sldId="594"/>
            <ac:spMk id="2" creationId="{544DEE49-D03F-35BA-C3D4-0F7AF8333D2D}"/>
          </ac:spMkLst>
        </pc:spChg>
        <pc:spChg chg="mod ord">
          <ac:chgData name="Dương Văn Thanh" userId="bef4c212-3743-4b65-87bf-a1d49a471287" providerId="ADAL" clId="{B4F8BD37-2B3B-4437-AA06-4C6753D42433}" dt="2023-06-28T05:16:02.848" v="294" actId="27636"/>
          <ac:spMkLst>
            <pc:docMk/>
            <pc:sldMk cId="3735784662" sldId="594"/>
            <ac:spMk id="7" creationId="{CF5F938C-CDBB-43D3-B7EC-FD0DEDFD657C}"/>
          </ac:spMkLst>
        </pc:spChg>
      </pc:sldChg>
      <pc:sldChg chg="modSp mod">
        <pc:chgData name="Dương Văn Thanh" userId="bef4c212-3743-4b65-87bf-a1d49a471287" providerId="ADAL" clId="{B4F8BD37-2B3B-4437-AA06-4C6753D42433}" dt="2023-06-28T05:57:29.691" v="567" actId="11"/>
        <pc:sldMkLst>
          <pc:docMk/>
          <pc:sldMk cId="4215295302" sldId="595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4215295302" sldId="595"/>
            <ac:spMk id="2" creationId="{EE05109A-5ADA-44E9-AAF6-089DE069034E}"/>
          </ac:spMkLst>
        </pc:spChg>
        <pc:spChg chg="mod">
          <ac:chgData name="Dương Văn Thanh" userId="bef4c212-3743-4b65-87bf-a1d49a471287" providerId="ADAL" clId="{B4F8BD37-2B3B-4437-AA06-4C6753D42433}" dt="2023-06-28T05:57:29.691" v="567" actId="11"/>
          <ac:spMkLst>
            <pc:docMk/>
            <pc:sldMk cId="4215295302" sldId="595"/>
            <ac:spMk id="4" creationId="{B0927F62-3FE8-4E53-8D96-E275AD775ABA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19638771" sldId="596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19638771" sldId="596"/>
            <ac:spMk id="2" creationId="{1E2B1DFC-953A-4E90-87E9-939B3F1093E2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19638771" sldId="596"/>
            <ac:spMk id="3" creationId="{AE195D05-5E5B-4C34-A8B9-DD725C886398}"/>
          </ac:spMkLst>
        </pc:spChg>
      </pc:sldChg>
      <pc:sldChg chg="modSp mod">
        <pc:chgData name="Dương Văn Thanh" userId="bef4c212-3743-4b65-87bf-a1d49a471287" providerId="ADAL" clId="{B4F8BD37-2B3B-4437-AA06-4C6753D42433}" dt="2023-06-28T05:09:48.090" v="244" actId="27636"/>
        <pc:sldMkLst>
          <pc:docMk/>
          <pc:sldMk cId="2820061310" sldId="597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820061310" sldId="597"/>
            <ac:spMk id="2" creationId="{D1C452B5-E09F-4B33-9ED5-EBEF0DFF5BDB}"/>
          </ac:spMkLst>
        </pc:spChg>
        <pc:spChg chg="mod">
          <ac:chgData name="Dương Văn Thanh" userId="bef4c212-3743-4b65-87bf-a1d49a471287" providerId="ADAL" clId="{B4F8BD37-2B3B-4437-AA06-4C6753D42433}" dt="2023-06-28T05:09:48.090" v="244" actId="27636"/>
          <ac:spMkLst>
            <pc:docMk/>
            <pc:sldMk cId="2820061310" sldId="597"/>
            <ac:spMk id="3" creationId="{8FA6A1B9-D4B6-43A9-9038-2609C90223FE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523263788" sldId="598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523263788" sldId="598"/>
            <ac:spMk id="2" creationId="{6B0B1A50-81DF-4489-9A8C-EB4398F83FA6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523263788" sldId="598"/>
            <ac:spMk id="3" creationId="{3BCF5D6E-9330-4C27-93C2-A3463C34CFAC}"/>
          </ac:spMkLst>
        </pc:spChg>
      </pc:sldChg>
      <pc:sldChg chg="modSp mod modClrScheme chgLayout">
        <pc:chgData name="Dương Văn Thanh" userId="bef4c212-3743-4b65-87bf-a1d49a471287" providerId="ADAL" clId="{B4F8BD37-2B3B-4437-AA06-4C6753D42433}" dt="2023-06-28T05:17:18.777" v="303" actId="700"/>
        <pc:sldMkLst>
          <pc:docMk/>
          <pc:sldMk cId="2853913148" sldId="599"/>
        </pc:sldMkLst>
        <pc:spChg chg="mod ord">
          <ac:chgData name="Dương Văn Thanh" userId="bef4c212-3743-4b65-87bf-a1d49a471287" providerId="ADAL" clId="{B4F8BD37-2B3B-4437-AA06-4C6753D42433}" dt="2023-06-28T05:17:18.777" v="303" actId="700"/>
          <ac:spMkLst>
            <pc:docMk/>
            <pc:sldMk cId="2853913148" sldId="599"/>
            <ac:spMk id="7" creationId="{CF5F938C-CDBB-43D3-B7EC-FD0DEDFD657C}"/>
          </ac:spMkLst>
        </pc:spChg>
        <pc:spChg chg="mod ord">
          <ac:chgData name="Dương Văn Thanh" userId="bef4c212-3743-4b65-87bf-a1d49a471287" providerId="ADAL" clId="{B4F8BD37-2B3B-4437-AA06-4C6753D42433}" dt="2023-06-28T05:17:18.777" v="303" actId="700"/>
          <ac:spMkLst>
            <pc:docMk/>
            <pc:sldMk cId="2853913148" sldId="599"/>
            <ac:spMk id="10" creationId="{CFFFE82C-CBAD-466C-9D86-1955A2D7C74F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448554901" sldId="600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448554901" sldId="600"/>
            <ac:spMk id="2" creationId="{5AE72DDB-ED15-4050-B923-51AFBBC259EC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448554901" sldId="600"/>
            <ac:spMk id="3" creationId="{908C88B9-3339-446F-9A87-0530D50E1AE4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653110903" sldId="601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653110903" sldId="601"/>
            <ac:spMk id="2" creationId="{1F494302-40AD-4A7E-9DFD-4FA5BBF5A2E4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653110903" sldId="601"/>
            <ac:spMk id="3" creationId="{10EB76FE-09B0-49FF-B5A2-668EC793566D}"/>
          </ac:spMkLst>
        </pc:spChg>
      </pc:sldChg>
      <pc:sldChg chg="modSp mod">
        <pc:chgData name="Dương Văn Thanh" userId="bef4c212-3743-4b65-87bf-a1d49a471287" providerId="ADAL" clId="{B4F8BD37-2B3B-4437-AA06-4C6753D42433}" dt="2023-06-28T05:26:38.524" v="387" actId="2711"/>
        <pc:sldMkLst>
          <pc:docMk/>
          <pc:sldMk cId="296581215" sldId="603"/>
        </pc:sldMkLst>
        <pc:spChg chg="mod">
          <ac:chgData name="Dương Văn Thanh" userId="bef4c212-3743-4b65-87bf-a1d49a471287" providerId="ADAL" clId="{B4F8BD37-2B3B-4437-AA06-4C6753D42433}" dt="2023-06-28T05:26:38.524" v="387" actId="2711"/>
          <ac:spMkLst>
            <pc:docMk/>
            <pc:sldMk cId="296581215" sldId="603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26:38.524" v="387" actId="2711"/>
          <ac:spMkLst>
            <pc:docMk/>
            <pc:sldMk cId="296581215" sldId="603"/>
            <ac:spMk id="3" creationId="{00000000-0000-0000-0000-000000000000}"/>
          </ac:spMkLst>
        </pc:spChg>
      </pc:sldChg>
      <pc:sldChg chg="modSp mod">
        <pc:chgData name="Dương Văn Thanh" userId="bef4c212-3743-4b65-87bf-a1d49a471287" providerId="ADAL" clId="{B4F8BD37-2B3B-4437-AA06-4C6753D42433}" dt="2023-06-28T05:26:46.264" v="388" actId="2711"/>
        <pc:sldMkLst>
          <pc:docMk/>
          <pc:sldMk cId="2137253855" sldId="604"/>
        </pc:sldMkLst>
        <pc:spChg chg="mod">
          <ac:chgData name="Dương Văn Thanh" userId="bef4c212-3743-4b65-87bf-a1d49a471287" providerId="ADAL" clId="{B4F8BD37-2B3B-4437-AA06-4C6753D42433}" dt="2023-06-28T05:26:46.264" v="388" actId="2711"/>
          <ac:spMkLst>
            <pc:docMk/>
            <pc:sldMk cId="2137253855" sldId="604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26:46.264" v="388" actId="2711"/>
          <ac:spMkLst>
            <pc:docMk/>
            <pc:sldMk cId="2137253855" sldId="604"/>
            <ac:spMk id="3" creationId="{00000000-0000-0000-0000-000000000000}"/>
          </ac:spMkLst>
        </pc:spChg>
      </pc:sldChg>
      <pc:sldChg chg="modSp mod">
        <pc:chgData name="Dương Văn Thanh" userId="bef4c212-3743-4b65-87bf-a1d49a471287" providerId="ADAL" clId="{B4F8BD37-2B3B-4437-AA06-4C6753D42433}" dt="2023-06-28T05:27:46.988" v="402" actId="207"/>
        <pc:sldMkLst>
          <pc:docMk/>
          <pc:sldMk cId="3570407078" sldId="605"/>
        </pc:sldMkLst>
        <pc:spChg chg="mod">
          <ac:chgData name="Dương Văn Thanh" userId="bef4c212-3743-4b65-87bf-a1d49a471287" providerId="ADAL" clId="{B4F8BD37-2B3B-4437-AA06-4C6753D42433}" dt="2023-06-28T05:27:46.988" v="402" actId="207"/>
          <ac:spMkLst>
            <pc:docMk/>
            <pc:sldMk cId="3570407078" sldId="605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27:35.470" v="399" actId="2711"/>
          <ac:spMkLst>
            <pc:docMk/>
            <pc:sldMk cId="3570407078" sldId="605"/>
            <ac:spMk id="3" creationId="{00000000-0000-0000-0000-000000000000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200580267" sldId="606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200580267" sldId="606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200580267" sldId="606"/>
            <ac:spMk id="3" creationId="{00000000-0000-0000-0000-000000000000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544317559" sldId="608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544317559" sldId="608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544317559" sldId="608"/>
            <ac:spMk id="3" creationId="{00000000-0000-0000-0000-000000000000}"/>
          </ac:spMkLst>
        </pc:spChg>
      </pc:sldChg>
      <pc:sldChg chg="modSp mod modClrScheme chgLayout">
        <pc:chgData name="Dương Văn Thanh" userId="bef4c212-3743-4b65-87bf-a1d49a471287" providerId="ADAL" clId="{B4F8BD37-2B3B-4437-AA06-4C6753D42433}" dt="2023-06-28T05:15:28.196" v="288" actId="700"/>
        <pc:sldMkLst>
          <pc:docMk/>
          <pc:sldMk cId="1242947233" sldId="612"/>
        </pc:sldMkLst>
        <pc:spChg chg="mod ord">
          <ac:chgData name="Dương Văn Thanh" userId="bef4c212-3743-4b65-87bf-a1d49a471287" providerId="ADAL" clId="{B4F8BD37-2B3B-4437-AA06-4C6753D42433}" dt="2023-06-28T05:15:28.196" v="288" actId="700"/>
          <ac:spMkLst>
            <pc:docMk/>
            <pc:sldMk cId="1242947233" sldId="612"/>
            <ac:spMk id="7" creationId="{CF5F938C-CDBB-43D3-B7EC-FD0DEDFD657C}"/>
          </ac:spMkLst>
        </pc:spChg>
        <pc:spChg chg="mod ord">
          <ac:chgData name="Dương Văn Thanh" userId="bef4c212-3743-4b65-87bf-a1d49a471287" providerId="ADAL" clId="{B4F8BD37-2B3B-4437-AA06-4C6753D42433}" dt="2023-06-28T05:15:28.196" v="288" actId="700"/>
          <ac:spMkLst>
            <pc:docMk/>
            <pc:sldMk cId="1242947233" sldId="612"/>
            <ac:spMk id="10" creationId="{CFFFE82C-CBAD-466C-9D86-1955A2D7C74F}"/>
          </ac:spMkLst>
        </pc:spChg>
      </pc:sldChg>
      <pc:sldChg chg="modSp mod modClrScheme chgLayout">
        <pc:chgData name="Dương Văn Thanh" userId="bef4c212-3743-4b65-87bf-a1d49a471287" providerId="ADAL" clId="{B4F8BD37-2B3B-4437-AA06-4C6753D42433}" dt="2023-06-28T05:17:37.397" v="304" actId="700"/>
        <pc:sldMkLst>
          <pc:docMk/>
          <pc:sldMk cId="2999167559" sldId="613"/>
        </pc:sldMkLst>
        <pc:spChg chg="mod ord">
          <ac:chgData name="Dương Văn Thanh" userId="bef4c212-3743-4b65-87bf-a1d49a471287" providerId="ADAL" clId="{B4F8BD37-2B3B-4437-AA06-4C6753D42433}" dt="2023-06-28T05:17:37.397" v="304" actId="700"/>
          <ac:spMkLst>
            <pc:docMk/>
            <pc:sldMk cId="2999167559" sldId="613"/>
            <ac:spMk id="7" creationId="{CF5F938C-CDBB-43D3-B7EC-FD0DEDFD657C}"/>
          </ac:spMkLst>
        </pc:spChg>
        <pc:spChg chg="mod ord">
          <ac:chgData name="Dương Văn Thanh" userId="bef4c212-3743-4b65-87bf-a1d49a471287" providerId="ADAL" clId="{B4F8BD37-2B3B-4437-AA06-4C6753D42433}" dt="2023-06-28T05:17:37.397" v="304" actId="700"/>
          <ac:spMkLst>
            <pc:docMk/>
            <pc:sldMk cId="2999167559" sldId="613"/>
            <ac:spMk id="10" creationId="{CFFFE82C-CBAD-466C-9D86-1955A2D7C74F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40513490" sldId="614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40513490" sldId="614"/>
            <ac:spMk id="2" creationId="{4B2612EE-3407-4EB6-BE32-43B52B19C52B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942734167" sldId="615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942734167" sldId="615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942734167" sldId="615"/>
            <ac:spMk id="3" creationId="{00000000-0000-0000-0000-000000000000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1639691605" sldId="616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639691605" sldId="616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639691605" sldId="616"/>
            <ac:spMk id="3" creationId="{00000000-0000-0000-0000-000000000000}"/>
          </ac:spMkLst>
        </pc:spChg>
      </pc:sldChg>
      <pc:sldChg chg="modSp mod">
        <pc:chgData name="Dương Văn Thanh" userId="bef4c212-3743-4b65-87bf-a1d49a471287" providerId="ADAL" clId="{B4F8BD37-2B3B-4437-AA06-4C6753D42433}" dt="2023-06-28T05:09:47.733" v="239" actId="27636"/>
        <pc:sldMkLst>
          <pc:docMk/>
          <pc:sldMk cId="2167550768" sldId="617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167550768" sldId="617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9:47.733" v="239" actId="27636"/>
          <ac:spMkLst>
            <pc:docMk/>
            <pc:sldMk cId="2167550768" sldId="617"/>
            <ac:spMk id="3" creationId="{00000000-0000-0000-0000-000000000000}"/>
          </ac:spMkLst>
        </pc:spChg>
      </pc:sldChg>
      <pc:sldChg chg="modSp mod modClrScheme chgLayout">
        <pc:chgData name="Dương Văn Thanh" userId="bef4c212-3743-4b65-87bf-a1d49a471287" providerId="ADAL" clId="{B4F8BD37-2B3B-4437-AA06-4C6753D42433}" dt="2023-06-28T05:17:46.375" v="306" actId="700"/>
        <pc:sldMkLst>
          <pc:docMk/>
          <pc:sldMk cId="1622091992" sldId="618"/>
        </pc:sldMkLst>
        <pc:spChg chg="mod ord">
          <ac:chgData name="Dương Văn Thanh" userId="bef4c212-3743-4b65-87bf-a1d49a471287" providerId="ADAL" clId="{B4F8BD37-2B3B-4437-AA06-4C6753D42433}" dt="2023-06-28T05:17:46.375" v="306" actId="700"/>
          <ac:spMkLst>
            <pc:docMk/>
            <pc:sldMk cId="1622091992" sldId="618"/>
            <ac:spMk id="7" creationId="{CF5F938C-CDBB-43D3-B7EC-FD0DEDFD657C}"/>
          </ac:spMkLst>
        </pc:spChg>
        <pc:spChg chg="mod ord">
          <ac:chgData name="Dương Văn Thanh" userId="bef4c212-3743-4b65-87bf-a1d49a471287" providerId="ADAL" clId="{B4F8BD37-2B3B-4437-AA06-4C6753D42433}" dt="2023-06-28T05:17:46.375" v="306" actId="700"/>
          <ac:spMkLst>
            <pc:docMk/>
            <pc:sldMk cId="1622091992" sldId="618"/>
            <ac:spMk id="10" creationId="{CFFFE82C-CBAD-466C-9D86-1955A2D7C74F}"/>
          </ac:spMkLst>
        </pc:spChg>
      </pc:sldChg>
      <pc:sldChg chg="modSp mod">
        <pc:chgData name="Dương Văn Thanh" userId="bef4c212-3743-4b65-87bf-a1d49a471287" providerId="ADAL" clId="{B4F8BD37-2B3B-4437-AA06-4C6753D42433}" dt="2023-06-28T05:09:48.200" v="249" actId="27636"/>
        <pc:sldMkLst>
          <pc:docMk/>
          <pc:sldMk cId="1056071800" sldId="619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056071800" sldId="619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9:48.200" v="249" actId="27636"/>
          <ac:spMkLst>
            <pc:docMk/>
            <pc:sldMk cId="1056071800" sldId="619"/>
            <ac:spMk id="3" creationId="{00000000-0000-0000-0000-000000000000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3412382932" sldId="620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412382932" sldId="620"/>
            <ac:spMk id="2" creationId="{4B2612EE-3407-4EB6-BE32-43B52B19C52B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813903559" sldId="621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813903559" sldId="621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813903559" sldId="621"/>
            <ac:spMk id="3" creationId="{00000000-0000-0000-0000-000000000000}"/>
          </ac:spMkLst>
        </pc:spChg>
      </pc:sldChg>
      <pc:sldChg chg="modSp mod modClrScheme chgLayout">
        <pc:chgData name="Dương Văn Thanh" userId="bef4c212-3743-4b65-87bf-a1d49a471287" providerId="ADAL" clId="{B4F8BD37-2B3B-4437-AA06-4C6753D42433}" dt="2023-06-28T05:15:40.053" v="289" actId="700"/>
        <pc:sldMkLst>
          <pc:docMk/>
          <pc:sldMk cId="2963278997" sldId="622"/>
        </pc:sldMkLst>
        <pc:spChg chg="mod ord">
          <ac:chgData name="Dương Văn Thanh" userId="bef4c212-3743-4b65-87bf-a1d49a471287" providerId="ADAL" clId="{B4F8BD37-2B3B-4437-AA06-4C6753D42433}" dt="2023-06-28T05:15:40.053" v="289" actId="700"/>
          <ac:spMkLst>
            <pc:docMk/>
            <pc:sldMk cId="2963278997" sldId="622"/>
            <ac:spMk id="7" creationId="{CF5F938C-CDBB-43D3-B7EC-FD0DEDFD657C}"/>
          </ac:spMkLst>
        </pc:spChg>
        <pc:spChg chg="mod ord">
          <ac:chgData name="Dương Văn Thanh" userId="bef4c212-3743-4b65-87bf-a1d49a471287" providerId="ADAL" clId="{B4F8BD37-2B3B-4437-AA06-4C6753D42433}" dt="2023-06-28T05:15:40.053" v="289" actId="700"/>
          <ac:spMkLst>
            <pc:docMk/>
            <pc:sldMk cId="2963278997" sldId="622"/>
            <ac:spMk id="10" creationId="{CFFFE82C-CBAD-466C-9D86-1955A2D7C74F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4071757190" sldId="624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4071757190" sldId="624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4071757190" sldId="624"/>
            <ac:spMk id="3" creationId="{00000000-0000-0000-0000-000000000000}"/>
          </ac:spMkLst>
        </pc:spChg>
      </pc:sldChg>
      <pc:sldChg chg="modSp mod modClrScheme chgLayout">
        <pc:chgData name="Dương Văn Thanh" userId="bef4c212-3743-4b65-87bf-a1d49a471287" providerId="ADAL" clId="{B4F8BD37-2B3B-4437-AA06-4C6753D42433}" dt="2023-06-28T05:17:41.536" v="305" actId="700"/>
        <pc:sldMkLst>
          <pc:docMk/>
          <pc:sldMk cId="111394926" sldId="625"/>
        </pc:sldMkLst>
        <pc:spChg chg="mod ord">
          <ac:chgData name="Dương Văn Thanh" userId="bef4c212-3743-4b65-87bf-a1d49a471287" providerId="ADAL" clId="{B4F8BD37-2B3B-4437-AA06-4C6753D42433}" dt="2023-06-28T05:17:41.536" v="305" actId="700"/>
          <ac:spMkLst>
            <pc:docMk/>
            <pc:sldMk cId="111394926" sldId="625"/>
            <ac:spMk id="2" creationId="{00000000-0000-0000-0000-000000000000}"/>
          </ac:spMkLst>
        </pc:spChg>
        <pc:spChg chg="mod ord">
          <ac:chgData name="Dương Văn Thanh" userId="bef4c212-3743-4b65-87bf-a1d49a471287" providerId="ADAL" clId="{B4F8BD37-2B3B-4437-AA06-4C6753D42433}" dt="2023-06-28T05:17:41.536" v="305" actId="700"/>
          <ac:spMkLst>
            <pc:docMk/>
            <pc:sldMk cId="111394926" sldId="625"/>
            <ac:spMk id="3" creationId="{00000000-0000-0000-0000-000000000000}"/>
          </ac:spMkLst>
        </pc:spChg>
      </pc:sldChg>
      <pc:sldChg chg="modSp mod">
        <pc:chgData name="Dương Văn Thanh" userId="bef4c212-3743-4b65-87bf-a1d49a471287" providerId="ADAL" clId="{B4F8BD37-2B3B-4437-AA06-4C6753D42433}" dt="2023-06-28T05:09:48.166" v="246" actId="27636"/>
        <pc:sldMkLst>
          <pc:docMk/>
          <pc:sldMk cId="8551578" sldId="626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8551578" sldId="626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9:48.166" v="246" actId="27636"/>
          <ac:spMkLst>
            <pc:docMk/>
            <pc:sldMk cId="8551578" sldId="626"/>
            <ac:spMk id="3" creationId="{00000000-0000-0000-0000-000000000000}"/>
          </ac:spMkLst>
        </pc:spChg>
      </pc:sldChg>
      <pc:sldChg chg="modSp mod">
        <pc:chgData name="Dương Văn Thanh" userId="bef4c212-3743-4b65-87bf-a1d49a471287" providerId="ADAL" clId="{B4F8BD37-2B3B-4437-AA06-4C6753D42433}" dt="2023-06-28T05:09:48.169" v="247" actId="27636"/>
        <pc:sldMkLst>
          <pc:docMk/>
          <pc:sldMk cId="3958790820" sldId="627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958790820" sldId="627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9:48.169" v="247" actId="27636"/>
          <ac:spMkLst>
            <pc:docMk/>
            <pc:sldMk cId="3958790820" sldId="627"/>
            <ac:spMk id="3" creationId="{00000000-0000-0000-0000-000000000000}"/>
          </ac:spMkLst>
        </pc:spChg>
      </pc:sldChg>
      <pc:sldChg chg="modSp mod">
        <pc:chgData name="Dương Văn Thanh" userId="bef4c212-3743-4b65-87bf-a1d49a471287" providerId="ADAL" clId="{B4F8BD37-2B3B-4437-AA06-4C6753D42433}" dt="2023-06-28T05:09:48.185" v="248" actId="27636"/>
        <pc:sldMkLst>
          <pc:docMk/>
          <pc:sldMk cId="3920652019" sldId="628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3920652019" sldId="628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9:48.185" v="248" actId="27636"/>
          <ac:spMkLst>
            <pc:docMk/>
            <pc:sldMk cId="3920652019" sldId="628"/>
            <ac:spMk id="3" creationId="{00000000-0000-0000-0000-000000000000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024597118" sldId="629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024597118" sldId="629"/>
            <ac:spMk id="2" creationId="{00000000-0000-0000-0000-000000000000}"/>
          </ac:spMkLst>
        </pc:spChg>
      </pc:sldChg>
      <pc:sldChg chg="modSp mod">
        <pc:chgData name="Dương Văn Thanh" userId="bef4c212-3743-4b65-87bf-a1d49a471287" providerId="ADAL" clId="{B4F8BD37-2B3B-4437-AA06-4C6753D42433}" dt="2023-06-28T05:55:20.245" v="555" actId="20577"/>
        <pc:sldMkLst>
          <pc:docMk/>
          <pc:sldMk cId="1630897560" sldId="630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1630897560" sldId="630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55:20.245" v="555" actId="20577"/>
          <ac:spMkLst>
            <pc:docMk/>
            <pc:sldMk cId="1630897560" sldId="630"/>
            <ac:spMk id="3" creationId="{00000000-0000-0000-0000-000000000000}"/>
          </ac:spMkLst>
        </pc:spChg>
      </pc:sldChg>
      <pc:sldChg chg="modSp">
        <pc:chgData name="Dương Văn Thanh" userId="bef4c212-3743-4b65-87bf-a1d49a471287" providerId="ADAL" clId="{B4F8BD37-2B3B-4437-AA06-4C6753D42433}" dt="2023-06-28T05:04:06.240" v="188"/>
        <pc:sldMkLst>
          <pc:docMk/>
          <pc:sldMk cId="2704182789" sldId="631"/>
        </pc:sldMkLst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704182789" sldId="631"/>
            <ac:spMk id="2" creationId="{00000000-0000-0000-0000-000000000000}"/>
          </ac:spMkLst>
        </pc:spChg>
        <pc:spChg chg="mod">
          <ac:chgData name="Dương Văn Thanh" userId="bef4c212-3743-4b65-87bf-a1d49a471287" providerId="ADAL" clId="{B4F8BD37-2B3B-4437-AA06-4C6753D42433}" dt="2023-06-28T05:04:06.240" v="188"/>
          <ac:spMkLst>
            <pc:docMk/>
            <pc:sldMk cId="2704182789" sldId="631"/>
            <ac:spMk id="3" creationId="{00000000-0000-0000-0000-000000000000}"/>
          </ac:spMkLst>
        </pc:spChg>
      </pc:sldChg>
      <pc:sldChg chg="modSp mod modClrScheme chgLayout">
        <pc:chgData name="Dương Văn Thanh" userId="bef4c212-3743-4b65-87bf-a1d49a471287" providerId="ADAL" clId="{B4F8BD37-2B3B-4437-AA06-4C6753D42433}" dt="2023-06-28T05:25:04.394" v="376" actId="1076"/>
        <pc:sldMkLst>
          <pc:docMk/>
          <pc:sldMk cId="3547948519" sldId="632"/>
        </pc:sldMkLst>
        <pc:spChg chg="mod ord">
          <ac:chgData name="Dương Văn Thanh" userId="bef4c212-3743-4b65-87bf-a1d49a471287" providerId="ADAL" clId="{B4F8BD37-2B3B-4437-AA06-4C6753D42433}" dt="2023-06-28T05:19:38.078" v="318" actId="700"/>
          <ac:spMkLst>
            <pc:docMk/>
            <pc:sldMk cId="3547948519" sldId="632"/>
            <ac:spMk id="2" creationId="{E24FEC01-CD3B-2F14-C070-D99DBC81D43E}"/>
          </ac:spMkLst>
        </pc:spChg>
        <pc:spChg chg="mod ord">
          <ac:chgData name="Dương Văn Thanh" userId="bef4c212-3743-4b65-87bf-a1d49a471287" providerId="ADAL" clId="{B4F8BD37-2B3B-4437-AA06-4C6753D42433}" dt="2023-06-28T05:25:04.394" v="376" actId="1076"/>
          <ac:spMkLst>
            <pc:docMk/>
            <pc:sldMk cId="3547948519" sldId="632"/>
            <ac:spMk id="6" creationId="{94FDA85F-4998-6554-3510-B1C9A1D579BE}"/>
          </ac:spMkLst>
        </pc:spChg>
        <pc:spChg chg="mod">
          <ac:chgData name="Dương Văn Thanh" userId="bef4c212-3743-4b65-87bf-a1d49a471287" providerId="ADAL" clId="{B4F8BD37-2B3B-4437-AA06-4C6753D42433}" dt="2023-06-28T05:19:32.914" v="317" actId="692"/>
          <ac:spMkLst>
            <pc:docMk/>
            <pc:sldMk cId="3547948519" sldId="632"/>
            <ac:spMk id="7" creationId="{82B62571-8791-252B-2A62-62993E6D730A}"/>
          </ac:spMkLst>
        </pc:spChg>
        <pc:spChg chg="mod">
          <ac:chgData name="Dương Văn Thanh" userId="bef4c212-3743-4b65-87bf-a1d49a471287" providerId="ADAL" clId="{B4F8BD37-2B3B-4437-AA06-4C6753D42433}" dt="2023-06-28T05:19:32.914" v="317" actId="692"/>
          <ac:spMkLst>
            <pc:docMk/>
            <pc:sldMk cId="3547948519" sldId="632"/>
            <ac:spMk id="8" creationId="{ED894D6D-CC1D-E3A0-3E4E-53A9E55F7B45}"/>
          </ac:spMkLst>
        </pc:spChg>
      </pc:sldChg>
      <pc:sldChg chg="addSp delSp modSp mod modClrScheme chgLayout">
        <pc:chgData name="Dương Văn Thanh" userId="bef4c212-3743-4b65-87bf-a1d49a471287" providerId="ADAL" clId="{B4F8BD37-2B3B-4437-AA06-4C6753D42433}" dt="2023-06-28T05:24:50.407" v="375" actId="14100"/>
        <pc:sldMkLst>
          <pc:docMk/>
          <pc:sldMk cId="919143215" sldId="633"/>
        </pc:sldMkLst>
        <pc:spChg chg="mod ord">
          <ac:chgData name="Dương Văn Thanh" userId="bef4c212-3743-4b65-87bf-a1d49a471287" providerId="ADAL" clId="{B4F8BD37-2B3B-4437-AA06-4C6753D42433}" dt="2023-06-28T05:24:42.536" v="373" actId="700"/>
          <ac:spMkLst>
            <pc:docMk/>
            <pc:sldMk cId="919143215" sldId="633"/>
            <ac:spMk id="2" creationId="{E24FEC01-CD3B-2F14-C070-D99DBC81D43E}"/>
          </ac:spMkLst>
        </pc:spChg>
        <pc:spChg chg="mod">
          <ac:chgData name="Dương Văn Thanh" userId="bef4c212-3743-4b65-87bf-a1d49a471287" providerId="ADAL" clId="{B4F8BD37-2B3B-4437-AA06-4C6753D42433}" dt="2023-06-28T05:18:56.757" v="316" actId="1076"/>
          <ac:spMkLst>
            <pc:docMk/>
            <pc:sldMk cId="919143215" sldId="633"/>
            <ac:spMk id="3" creationId="{534156B2-910D-A6CF-9C78-0D0C646D02D1}"/>
          </ac:spMkLst>
        </pc:spChg>
        <pc:spChg chg="add del mod ord">
          <ac:chgData name="Dương Văn Thanh" userId="bef4c212-3743-4b65-87bf-a1d49a471287" providerId="ADAL" clId="{B4F8BD37-2B3B-4437-AA06-4C6753D42433}" dt="2023-06-28T05:20:14.360" v="323" actId="700"/>
          <ac:spMkLst>
            <pc:docMk/>
            <pc:sldMk cId="919143215" sldId="633"/>
            <ac:spMk id="4" creationId="{21BDE8A6-0F48-4A0C-075E-7E199A3B2213}"/>
          </ac:spMkLst>
        </pc:spChg>
        <pc:spChg chg="mod ord">
          <ac:chgData name="Dương Văn Thanh" userId="bef4c212-3743-4b65-87bf-a1d49a471287" providerId="ADAL" clId="{B4F8BD37-2B3B-4437-AA06-4C6753D42433}" dt="2023-06-28T05:24:50.407" v="375" actId="14100"/>
          <ac:spMkLst>
            <pc:docMk/>
            <pc:sldMk cId="919143215" sldId="633"/>
            <ac:spMk id="6" creationId="{94FDA85F-4998-6554-3510-B1C9A1D579BE}"/>
          </ac:spMkLst>
        </pc:spChg>
      </pc:sldChg>
      <pc:sldChg chg="modSp mod modClrScheme chgLayout">
        <pc:chgData name="Dương Văn Thanh" userId="bef4c212-3743-4b65-87bf-a1d49a471287" providerId="ADAL" clId="{B4F8BD37-2B3B-4437-AA06-4C6753D42433}" dt="2023-06-28T05:20:37.698" v="328" actId="14100"/>
        <pc:sldMkLst>
          <pc:docMk/>
          <pc:sldMk cId="337188984" sldId="634"/>
        </pc:sldMkLst>
        <pc:spChg chg="mod ord">
          <ac:chgData name="Dương Văn Thanh" userId="bef4c212-3743-4b65-87bf-a1d49a471287" providerId="ADAL" clId="{B4F8BD37-2B3B-4437-AA06-4C6753D42433}" dt="2023-06-28T05:20:29.179" v="326" actId="700"/>
          <ac:spMkLst>
            <pc:docMk/>
            <pc:sldMk cId="337188984" sldId="634"/>
            <ac:spMk id="2" creationId="{96B9D483-BC3D-634E-9399-FBEF013B5D13}"/>
          </ac:spMkLst>
        </pc:spChg>
        <pc:spChg chg="mod ord">
          <ac:chgData name="Dương Văn Thanh" userId="bef4c212-3743-4b65-87bf-a1d49a471287" providerId="ADAL" clId="{B4F8BD37-2B3B-4437-AA06-4C6753D42433}" dt="2023-06-28T05:20:37.698" v="328" actId="14100"/>
          <ac:spMkLst>
            <pc:docMk/>
            <pc:sldMk cId="337188984" sldId="634"/>
            <ac:spMk id="4" creationId="{E50C768C-316A-7E1C-ADAA-3D79128C6A4D}"/>
          </ac:spMkLst>
        </pc:spChg>
        <pc:graphicFrameChg chg="mod">
          <ac:chgData name="Dương Văn Thanh" userId="bef4c212-3743-4b65-87bf-a1d49a471287" providerId="ADAL" clId="{B4F8BD37-2B3B-4437-AA06-4C6753D42433}" dt="2023-06-28T05:20:23.924" v="325" actId="1076"/>
          <ac:graphicFrameMkLst>
            <pc:docMk/>
            <pc:sldMk cId="337188984" sldId="634"/>
            <ac:graphicFrameMk id="6" creationId="{D983854E-83D2-A340-7258-1976CEAABC91}"/>
          </ac:graphicFrameMkLst>
        </pc:graphicFrameChg>
      </pc:sldChg>
      <pc:sldChg chg="addSp delSp modSp new mod modClrScheme chgLayout">
        <pc:chgData name="Dương Văn Thanh" userId="bef4c212-3743-4b65-87bf-a1d49a471287" providerId="ADAL" clId="{B4F8BD37-2B3B-4437-AA06-4C6753D42433}" dt="2023-06-28T05:21:32.987" v="343" actId="1076"/>
        <pc:sldMkLst>
          <pc:docMk/>
          <pc:sldMk cId="1657621096" sldId="635"/>
        </pc:sldMkLst>
        <pc:spChg chg="mod ord">
          <ac:chgData name="Dương Văn Thanh" userId="bef4c212-3743-4b65-87bf-a1d49a471287" providerId="ADAL" clId="{B4F8BD37-2B3B-4437-AA06-4C6753D42433}" dt="2023-06-28T05:21:13.950" v="339" actId="700"/>
          <ac:spMkLst>
            <pc:docMk/>
            <pc:sldMk cId="1657621096" sldId="635"/>
            <ac:spMk id="2" creationId="{08CBD4BB-8B96-D0FA-A721-4493E5385FBA}"/>
          </ac:spMkLst>
        </pc:spChg>
        <pc:spChg chg="mod ord">
          <ac:chgData name="Dương Văn Thanh" userId="bef4c212-3743-4b65-87bf-a1d49a471287" providerId="ADAL" clId="{B4F8BD37-2B3B-4437-AA06-4C6753D42433}" dt="2023-06-28T05:21:32.987" v="343" actId="1076"/>
          <ac:spMkLst>
            <pc:docMk/>
            <pc:sldMk cId="1657621096" sldId="635"/>
            <ac:spMk id="3" creationId="{C4563D8F-2FE4-2AF4-6113-9023DF68EAC2}"/>
          </ac:spMkLst>
        </pc:spChg>
        <pc:spChg chg="mod ord">
          <ac:chgData name="Dương Văn Thanh" userId="bef4c212-3743-4b65-87bf-a1d49a471287" providerId="ADAL" clId="{B4F8BD37-2B3B-4437-AA06-4C6753D42433}" dt="2023-06-28T05:21:25.772" v="341" actId="14100"/>
          <ac:spMkLst>
            <pc:docMk/>
            <pc:sldMk cId="1657621096" sldId="635"/>
            <ac:spMk id="4" creationId="{2A030FD0-E41A-2F15-5279-FE48ADEEDF59}"/>
          </ac:spMkLst>
        </pc:spChg>
        <pc:spChg chg="add del mod ord">
          <ac:chgData name="Dương Văn Thanh" userId="bef4c212-3743-4b65-87bf-a1d49a471287" providerId="ADAL" clId="{B4F8BD37-2B3B-4437-AA06-4C6753D42433}" dt="2023-06-28T05:21:09.672" v="338" actId="700"/>
          <ac:spMkLst>
            <pc:docMk/>
            <pc:sldMk cId="1657621096" sldId="635"/>
            <ac:spMk id="5" creationId="{0E2D82B9-CC70-7F01-C4CF-CFE34A2BA0F8}"/>
          </ac:spMkLst>
        </pc:spChg>
      </pc:sldChg>
      <pc:sldChg chg="add del">
        <pc:chgData name="Dương Văn Thanh" userId="bef4c212-3743-4b65-87bf-a1d49a471287" providerId="ADAL" clId="{B4F8BD37-2B3B-4437-AA06-4C6753D42433}" dt="2023-06-28T04:48:47.293" v="1" actId="47"/>
        <pc:sldMkLst>
          <pc:docMk/>
          <pc:sldMk cId="3804479303" sldId="635"/>
        </pc:sldMkLst>
      </pc:sldChg>
      <pc:sldChg chg="addSp delSp modSp add mod modClrScheme chgLayout">
        <pc:chgData name="Dương Văn Thanh" userId="bef4c212-3743-4b65-87bf-a1d49a471287" providerId="ADAL" clId="{B4F8BD37-2B3B-4437-AA06-4C6753D42433}" dt="2023-06-28T05:25:38.826" v="381" actId="1076"/>
        <pc:sldMkLst>
          <pc:docMk/>
          <pc:sldMk cId="1620797467" sldId="636"/>
        </pc:sldMkLst>
        <pc:spChg chg="mod ord">
          <ac:chgData name="Dương Văn Thanh" userId="bef4c212-3743-4b65-87bf-a1d49a471287" providerId="ADAL" clId="{B4F8BD37-2B3B-4437-AA06-4C6753D42433}" dt="2023-06-28T05:25:31.577" v="380" actId="700"/>
          <ac:spMkLst>
            <pc:docMk/>
            <pc:sldMk cId="1620797467" sldId="636"/>
            <ac:spMk id="2" creationId="{08CBD4BB-8B96-D0FA-A721-4493E5385FBA}"/>
          </ac:spMkLst>
        </pc:spChg>
        <pc:spChg chg="del">
          <ac:chgData name="Dương Văn Thanh" userId="bef4c212-3743-4b65-87bf-a1d49a471287" providerId="ADAL" clId="{B4F8BD37-2B3B-4437-AA06-4C6753D42433}" dt="2023-06-28T04:49:40.191" v="12" actId="478"/>
          <ac:spMkLst>
            <pc:docMk/>
            <pc:sldMk cId="1620797467" sldId="636"/>
            <ac:spMk id="3" creationId="{C4563D8F-2FE4-2AF4-6113-9023DF68EAC2}"/>
          </ac:spMkLst>
        </pc:spChg>
        <pc:spChg chg="mod ord">
          <ac:chgData name="Dương Văn Thanh" userId="bef4c212-3743-4b65-87bf-a1d49a471287" providerId="ADAL" clId="{B4F8BD37-2B3B-4437-AA06-4C6753D42433}" dt="2023-06-28T05:25:31.577" v="380" actId="700"/>
          <ac:spMkLst>
            <pc:docMk/>
            <pc:sldMk cId="1620797467" sldId="636"/>
            <ac:spMk id="4" creationId="{2A030FD0-E41A-2F15-5279-FE48ADEEDF59}"/>
          </ac:spMkLst>
        </pc:spChg>
        <pc:spChg chg="add del mod">
          <ac:chgData name="Dương Văn Thanh" userId="bef4c212-3743-4b65-87bf-a1d49a471287" providerId="ADAL" clId="{B4F8BD37-2B3B-4437-AA06-4C6753D42433}" dt="2023-06-28T04:50:01.465" v="22" actId="478"/>
          <ac:spMkLst>
            <pc:docMk/>
            <pc:sldMk cId="1620797467" sldId="636"/>
            <ac:spMk id="6" creationId="{2660C150-3B44-0E55-F0BD-4C5EFDAB7042}"/>
          </ac:spMkLst>
        </pc:spChg>
        <pc:spChg chg="add del">
          <ac:chgData name="Dương Văn Thanh" userId="bef4c212-3743-4b65-87bf-a1d49a471287" providerId="ADAL" clId="{B4F8BD37-2B3B-4437-AA06-4C6753D42433}" dt="2023-06-28T04:49:45.262" v="16" actId="22"/>
          <ac:spMkLst>
            <pc:docMk/>
            <pc:sldMk cId="1620797467" sldId="636"/>
            <ac:spMk id="8" creationId="{BEE2FB1F-CE0F-7CC7-9EC7-B2918C41E594}"/>
          </ac:spMkLst>
        </pc:spChg>
        <pc:spChg chg="add del mod">
          <ac:chgData name="Dương Văn Thanh" userId="bef4c212-3743-4b65-87bf-a1d49a471287" providerId="ADAL" clId="{B4F8BD37-2B3B-4437-AA06-4C6753D42433}" dt="2023-06-28T04:50:13.025" v="24"/>
          <ac:spMkLst>
            <pc:docMk/>
            <pc:sldMk cId="1620797467" sldId="636"/>
            <ac:spMk id="9" creationId="{3726C977-0F21-649D-754E-62C10F549ED1}"/>
          </ac:spMkLst>
        </pc:spChg>
        <pc:spChg chg="add del mod ord">
          <ac:chgData name="Dương Văn Thanh" userId="bef4c212-3743-4b65-87bf-a1d49a471287" providerId="ADAL" clId="{B4F8BD37-2B3B-4437-AA06-4C6753D42433}" dt="2023-06-28T05:25:24.637" v="378" actId="700"/>
          <ac:spMkLst>
            <pc:docMk/>
            <pc:sldMk cId="1620797467" sldId="636"/>
            <ac:spMk id="12" creationId="{12A13575-7FED-461C-BE83-BA1BED1EF62D}"/>
          </ac:spMkLst>
        </pc:spChg>
        <pc:graphicFrameChg chg="add del mod">
          <ac:chgData name="Dương Văn Thanh" userId="bef4c212-3743-4b65-87bf-a1d49a471287" providerId="ADAL" clId="{B4F8BD37-2B3B-4437-AA06-4C6753D42433}" dt="2023-06-28T04:50:13.025" v="24"/>
          <ac:graphicFrameMkLst>
            <pc:docMk/>
            <pc:sldMk cId="1620797467" sldId="636"/>
            <ac:graphicFrameMk id="10" creationId="{91CD4CB3-D1F6-D725-6AA4-DD7021879500}"/>
          </ac:graphicFrameMkLst>
        </pc:graphicFrameChg>
        <pc:graphicFrameChg chg="add mod">
          <ac:chgData name="Dương Văn Thanh" userId="bef4c212-3743-4b65-87bf-a1d49a471287" providerId="ADAL" clId="{B4F8BD37-2B3B-4437-AA06-4C6753D42433}" dt="2023-06-28T05:25:38.826" v="381" actId="1076"/>
          <ac:graphicFrameMkLst>
            <pc:docMk/>
            <pc:sldMk cId="1620797467" sldId="636"/>
            <ac:graphicFrameMk id="11" creationId="{FE31F58D-582F-F04C-03D4-8D066AC7D388}"/>
          </ac:graphicFrameMkLst>
        </pc:graphicFrameChg>
      </pc:sldChg>
      <pc:sldChg chg="add del">
        <pc:chgData name="Dương Văn Thanh" userId="bef4c212-3743-4b65-87bf-a1d49a471287" providerId="ADAL" clId="{B4F8BD37-2B3B-4437-AA06-4C6753D42433}" dt="2023-06-28T04:50:27.337" v="28" actId="2696"/>
        <pc:sldMkLst>
          <pc:docMk/>
          <pc:sldMk cId="822141564" sldId="637"/>
        </pc:sldMkLst>
      </pc:sldChg>
      <pc:sldChg chg="addSp delSp modSp add mod modClrScheme chgLayout">
        <pc:chgData name="Dương Văn Thanh" userId="bef4c212-3743-4b65-87bf-a1d49a471287" providerId="ADAL" clId="{B4F8BD37-2B3B-4437-AA06-4C6753D42433}" dt="2023-06-28T05:26:28.883" v="386" actId="2711"/>
        <pc:sldMkLst>
          <pc:docMk/>
          <pc:sldMk cId="1464898638" sldId="637"/>
        </pc:sldMkLst>
        <pc:spChg chg="add del mod">
          <ac:chgData name="Dương Văn Thanh" userId="bef4c212-3743-4b65-87bf-a1d49a471287" providerId="ADAL" clId="{B4F8BD37-2B3B-4437-AA06-4C6753D42433}" dt="2023-06-28T04:56:42.175" v="80" actId="478"/>
          <ac:spMkLst>
            <pc:docMk/>
            <pc:sldMk cId="1464898638" sldId="637"/>
            <ac:spMk id="3" creationId="{70A41AFE-AFE8-2960-0EAE-3733AF08F68C}"/>
          </ac:spMkLst>
        </pc:spChg>
        <pc:spChg chg="mod ord">
          <ac:chgData name="Dương Văn Thanh" userId="bef4c212-3743-4b65-87bf-a1d49a471287" providerId="ADAL" clId="{B4F8BD37-2B3B-4437-AA06-4C6753D42433}" dt="2023-06-28T05:26:28.883" v="386" actId="2711"/>
          <ac:spMkLst>
            <pc:docMk/>
            <pc:sldMk cId="1464898638" sldId="637"/>
            <ac:spMk id="5" creationId="{9399B51A-63C4-33EE-8B7B-CB7FB7C2F0AD}"/>
          </ac:spMkLst>
        </pc:spChg>
        <pc:spChg chg="del">
          <ac:chgData name="Dương Văn Thanh" userId="bef4c212-3743-4b65-87bf-a1d49a471287" providerId="ADAL" clId="{B4F8BD37-2B3B-4437-AA06-4C6753D42433}" dt="2023-06-28T04:56:40.428" v="79" actId="478"/>
          <ac:spMkLst>
            <pc:docMk/>
            <pc:sldMk cId="1464898638" sldId="637"/>
            <ac:spMk id="6" creationId="{EBEC512B-A57E-EDB9-7F4A-246B6C644B82}"/>
          </ac:spMkLst>
        </pc:spChg>
        <pc:spChg chg="del">
          <ac:chgData name="Dương Văn Thanh" userId="bef4c212-3743-4b65-87bf-a1d49a471287" providerId="ADAL" clId="{B4F8BD37-2B3B-4437-AA06-4C6753D42433}" dt="2023-06-28T04:56:43.508" v="81" actId="478"/>
          <ac:spMkLst>
            <pc:docMk/>
            <pc:sldMk cId="1464898638" sldId="637"/>
            <ac:spMk id="7" creationId="{FC7F43E7-6C02-3016-9C6F-D2A9F59D9F58}"/>
          </ac:spMkLst>
        </pc:spChg>
        <pc:spChg chg="add del mod">
          <ac:chgData name="Dương Văn Thanh" userId="bef4c212-3743-4b65-87bf-a1d49a471287" providerId="ADAL" clId="{B4F8BD37-2B3B-4437-AA06-4C6753D42433}" dt="2023-06-28T05:04:25.083" v="189" actId="478"/>
          <ac:spMkLst>
            <pc:docMk/>
            <pc:sldMk cId="1464898638" sldId="637"/>
            <ac:spMk id="8" creationId="{3952C463-5D67-4D1B-95BF-02B4ADBA0D2B}"/>
          </ac:spMkLst>
        </pc:spChg>
        <pc:spChg chg="add del mod ord">
          <ac:chgData name="Dương Văn Thanh" userId="bef4c212-3743-4b65-87bf-a1d49a471287" providerId="ADAL" clId="{B4F8BD37-2B3B-4437-AA06-4C6753D42433}" dt="2023-06-28T05:22:45.511" v="352" actId="478"/>
          <ac:spMkLst>
            <pc:docMk/>
            <pc:sldMk cId="1464898638" sldId="637"/>
            <ac:spMk id="9" creationId="{F827BF6B-61A2-B022-B7EC-7FACC0B92885}"/>
          </ac:spMkLst>
        </pc:spChg>
      </pc:sldChg>
      <pc:sldChg chg="modSp add mod">
        <pc:chgData name="Dương Văn Thanh" userId="bef4c212-3743-4b65-87bf-a1d49a471287" providerId="ADAL" clId="{B4F8BD37-2B3B-4437-AA06-4C6753D42433}" dt="2023-06-28T05:36:32.077" v="458" actId="27636"/>
        <pc:sldMkLst>
          <pc:docMk/>
          <pc:sldMk cId="3194832141" sldId="638"/>
        </pc:sldMkLst>
        <pc:spChg chg="mod">
          <ac:chgData name="Dương Văn Thanh" userId="bef4c212-3743-4b65-87bf-a1d49a471287" providerId="ADAL" clId="{B4F8BD37-2B3B-4437-AA06-4C6753D42433}" dt="2023-06-28T05:31:31.815" v="436"/>
          <ac:spMkLst>
            <pc:docMk/>
            <pc:sldMk cId="3194832141" sldId="638"/>
            <ac:spMk id="2" creationId="{9F8A897C-1DA4-478B-BC38-839ACF2256BD}"/>
          </ac:spMkLst>
        </pc:spChg>
        <pc:spChg chg="mod">
          <ac:chgData name="Dương Văn Thanh" userId="bef4c212-3743-4b65-87bf-a1d49a471287" providerId="ADAL" clId="{B4F8BD37-2B3B-4437-AA06-4C6753D42433}" dt="2023-06-28T05:36:32.077" v="458" actId="27636"/>
          <ac:spMkLst>
            <pc:docMk/>
            <pc:sldMk cId="3194832141" sldId="638"/>
            <ac:spMk id="3" creationId="{8BF7F138-D1CE-4AA2-8855-E8B8C9DC6D6A}"/>
          </ac:spMkLst>
        </pc:spChg>
      </pc:sldChg>
      <pc:sldMasterChg chg="delSldLayout modSldLayout">
        <pc:chgData name="Dương Văn Thanh" userId="bef4c212-3743-4b65-87bf-a1d49a471287" providerId="ADAL" clId="{B4F8BD37-2B3B-4437-AA06-4C6753D42433}" dt="2023-06-28T05:33:34.285" v="449" actId="2711"/>
        <pc:sldMasterMkLst>
          <pc:docMk/>
          <pc:sldMasterMk cId="0" sldId="2147483648"/>
        </pc:sldMasterMkLst>
        <pc:sldLayoutChg chg="del">
          <pc:chgData name="Dương Văn Thanh" userId="bef4c212-3743-4b65-87bf-a1d49a471287" providerId="ADAL" clId="{B4F8BD37-2B3B-4437-AA06-4C6753D42433}" dt="2023-06-28T05:08:17.112" v="225" actId="2696"/>
          <pc:sldLayoutMkLst>
            <pc:docMk/>
            <pc:sldMasterMk cId="0" sldId="2147483648"/>
            <pc:sldLayoutMk cId="0" sldId="2147483654"/>
          </pc:sldLayoutMkLst>
        </pc:sldLayoutChg>
        <pc:sldLayoutChg chg="del">
          <pc:chgData name="Dương Văn Thanh" userId="bef4c212-3743-4b65-87bf-a1d49a471287" providerId="ADAL" clId="{B4F8BD37-2B3B-4437-AA06-4C6753D42433}" dt="2023-06-28T05:08:18.381" v="226" actId="2696"/>
          <pc:sldLayoutMkLst>
            <pc:docMk/>
            <pc:sldMasterMk cId="0" sldId="2147483648"/>
            <pc:sldLayoutMk cId="0" sldId="2147483655"/>
          </pc:sldLayoutMkLst>
        </pc:sldLayoutChg>
        <pc:sldLayoutChg chg="del">
          <pc:chgData name="Dương Văn Thanh" userId="bef4c212-3743-4b65-87bf-a1d49a471287" providerId="ADAL" clId="{B4F8BD37-2B3B-4437-AA06-4C6753D42433}" dt="2023-06-28T05:08:19.837" v="227" actId="2696"/>
          <pc:sldLayoutMkLst>
            <pc:docMk/>
            <pc:sldMasterMk cId="0" sldId="2147483648"/>
            <pc:sldLayoutMk cId="0" sldId="2147483656"/>
          </pc:sldLayoutMkLst>
        </pc:sldLayoutChg>
        <pc:sldLayoutChg chg="del">
          <pc:chgData name="Dương Văn Thanh" userId="bef4c212-3743-4b65-87bf-a1d49a471287" providerId="ADAL" clId="{B4F8BD37-2B3B-4437-AA06-4C6753D42433}" dt="2023-06-28T05:08:21.412" v="228" actId="2696"/>
          <pc:sldLayoutMkLst>
            <pc:docMk/>
            <pc:sldMasterMk cId="0" sldId="2147483648"/>
            <pc:sldLayoutMk cId="0" sldId="2147483657"/>
          </pc:sldLayoutMkLst>
        </pc:sldLayoutChg>
        <pc:sldLayoutChg chg="del">
          <pc:chgData name="Dương Văn Thanh" userId="bef4c212-3743-4b65-87bf-a1d49a471287" providerId="ADAL" clId="{B4F8BD37-2B3B-4437-AA06-4C6753D42433}" dt="2023-06-28T05:08:22.734" v="229" actId="2696"/>
          <pc:sldLayoutMkLst>
            <pc:docMk/>
            <pc:sldMasterMk cId="0" sldId="2147483648"/>
            <pc:sldLayoutMk cId="0" sldId="2147483658"/>
          </pc:sldLayoutMkLst>
        </pc:sldLayoutChg>
        <pc:sldLayoutChg chg="del">
          <pc:chgData name="Dương Văn Thanh" userId="bef4c212-3743-4b65-87bf-a1d49a471287" providerId="ADAL" clId="{B4F8BD37-2B3B-4437-AA06-4C6753D42433}" dt="2023-06-28T05:30:17.792" v="423" actId="2696"/>
          <pc:sldLayoutMkLst>
            <pc:docMk/>
            <pc:sldMasterMk cId="0" sldId="2147483648"/>
            <pc:sldLayoutMk cId="0" sldId="2147483659"/>
          </pc:sldLayoutMkLst>
        </pc:sldLayoutChg>
        <pc:sldLayoutChg chg="del">
          <pc:chgData name="Dương Văn Thanh" userId="bef4c212-3743-4b65-87bf-a1d49a471287" providerId="ADAL" clId="{B4F8BD37-2B3B-4437-AA06-4C6753D42433}" dt="2023-06-28T05:30:16.130" v="422" actId="2696"/>
          <pc:sldLayoutMkLst>
            <pc:docMk/>
            <pc:sldMasterMk cId="0" sldId="2147483648"/>
            <pc:sldLayoutMk cId="0" sldId="2147483660"/>
          </pc:sldLayoutMkLst>
        </pc:sldLayoutChg>
        <pc:sldLayoutChg chg="delSp modSp mod">
          <pc:chgData name="Dương Văn Thanh" userId="bef4c212-3743-4b65-87bf-a1d49a471287" providerId="ADAL" clId="{B4F8BD37-2B3B-4437-AA06-4C6753D42433}" dt="2023-06-28T05:08:28.816" v="233" actId="478"/>
          <pc:sldLayoutMkLst>
            <pc:docMk/>
            <pc:sldMasterMk cId="0" sldId="2147483648"/>
            <pc:sldLayoutMk cId="0" sldId="2147483669"/>
          </pc:sldLayoutMkLst>
          <pc:spChg chg="del">
            <ac:chgData name="Dương Văn Thanh" userId="bef4c212-3743-4b65-87bf-a1d49a471287" providerId="ADAL" clId="{B4F8BD37-2B3B-4437-AA06-4C6753D42433}" dt="2023-06-28T05:08:26.413" v="230" actId="478"/>
            <ac:spMkLst>
              <pc:docMk/>
              <pc:sldMasterMk cId="0" sldId="2147483648"/>
              <pc:sldLayoutMk cId="0" sldId="2147483669"/>
              <ac:spMk id="111" creationId="{00000000-0000-0000-0000-000000000000}"/>
            </ac:spMkLst>
          </pc:spChg>
          <pc:spChg chg="del">
            <ac:chgData name="Dương Văn Thanh" userId="bef4c212-3743-4b65-87bf-a1d49a471287" providerId="ADAL" clId="{B4F8BD37-2B3B-4437-AA06-4C6753D42433}" dt="2023-06-28T05:08:26.413" v="230" actId="478"/>
            <ac:spMkLst>
              <pc:docMk/>
              <pc:sldMasterMk cId="0" sldId="2147483648"/>
              <pc:sldLayoutMk cId="0" sldId="2147483669"/>
              <ac:spMk id="112" creationId="{00000000-0000-0000-0000-000000000000}"/>
            </ac:spMkLst>
          </pc:spChg>
          <pc:spChg chg="del mod">
            <ac:chgData name="Dương Văn Thanh" userId="bef4c212-3743-4b65-87bf-a1d49a471287" providerId="ADAL" clId="{B4F8BD37-2B3B-4437-AA06-4C6753D42433}" dt="2023-06-28T05:08:27.691" v="232" actId="478"/>
            <ac:spMkLst>
              <pc:docMk/>
              <pc:sldMasterMk cId="0" sldId="2147483648"/>
              <pc:sldLayoutMk cId="0" sldId="2147483669"/>
              <ac:spMk id="113" creationId="{00000000-0000-0000-0000-000000000000}"/>
            </ac:spMkLst>
          </pc:spChg>
          <pc:spChg chg="del">
            <ac:chgData name="Dương Văn Thanh" userId="bef4c212-3743-4b65-87bf-a1d49a471287" providerId="ADAL" clId="{B4F8BD37-2B3B-4437-AA06-4C6753D42433}" dt="2023-06-28T05:08:28.816" v="233" actId="478"/>
            <ac:spMkLst>
              <pc:docMk/>
              <pc:sldMasterMk cId="0" sldId="2147483648"/>
              <pc:sldLayoutMk cId="0" sldId="2147483669"/>
              <ac:spMk id="114" creationId="{00000000-0000-0000-0000-000000000000}"/>
            </ac:spMkLst>
          </pc:spChg>
        </pc:sldLayoutChg>
        <pc:sldLayoutChg chg="addSp delSp modSp mod">
          <pc:chgData name="Dương Văn Thanh" userId="bef4c212-3743-4b65-87bf-a1d49a471287" providerId="ADAL" clId="{B4F8BD37-2B3B-4437-AA06-4C6753D42433}" dt="2023-06-28T05:33:34.285" v="449" actId="2711"/>
          <pc:sldLayoutMkLst>
            <pc:docMk/>
            <pc:sldMasterMk cId="0" sldId="2147483648"/>
            <pc:sldLayoutMk cId="1871112712" sldId="2147483670"/>
          </pc:sldLayoutMkLst>
          <pc:spChg chg="add del mod">
            <ac:chgData name="Dương Văn Thanh" userId="bef4c212-3743-4b65-87bf-a1d49a471287" providerId="ADAL" clId="{B4F8BD37-2B3B-4437-AA06-4C6753D42433}" dt="2023-06-28T05:06:55.179" v="211"/>
            <ac:spMkLst>
              <pc:docMk/>
              <pc:sldMasterMk cId="0" sldId="2147483648"/>
              <pc:sldLayoutMk cId="1871112712" sldId="2147483670"/>
              <ac:spMk id="2" creationId="{9BA5FB21-16A2-C16D-7D5D-99B0DE5A6139}"/>
            </ac:spMkLst>
          </pc:spChg>
          <pc:spChg chg="del">
            <ac:chgData name="Dương Văn Thanh" userId="bef4c212-3743-4b65-87bf-a1d49a471287" providerId="ADAL" clId="{B4F8BD37-2B3B-4437-AA06-4C6753D42433}" dt="2023-06-28T05:06:51.106" v="207" actId="478"/>
            <ac:spMkLst>
              <pc:docMk/>
              <pc:sldMasterMk cId="0" sldId="2147483648"/>
              <pc:sldLayoutMk cId="1871112712" sldId="2147483670"/>
              <ac:spMk id="4" creationId="{6DFDC3B6-3DBC-ACCB-7718-2976A395459D}"/>
            </ac:spMkLst>
          </pc:spChg>
          <pc:spChg chg="add mod">
            <ac:chgData name="Dương Văn Thanh" userId="bef4c212-3743-4b65-87bf-a1d49a471287" providerId="ADAL" clId="{B4F8BD37-2B3B-4437-AA06-4C6753D42433}" dt="2023-06-28T05:33:34.285" v="449" actId="2711"/>
            <ac:spMkLst>
              <pc:docMk/>
              <pc:sldMasterMk cId="0" sldId="2147483648"/>
              <pc:sldLayoutMk cId="1871112712" sldId="2147483670"/>
              <ac:spMk id="6" creationId="{3E772297-0D68-34E4-9CCD-CAE2CFABDF6F}"/>
            </ac:spMkLst>
          </pc:spChg>
        </pc:sldLayoutChg>
        <pc:sldLayoutChg chg="addSp delSp modSp mod">
          <pc:chgData name="Dương Văn Thanh" userId="bef4c212-3743-4b65-87bf-a1d49a471287" providerId="ADAL" clId="{B4F8BD37-2B3B-4437-AA06-4C6753D42433}" dt="2023-06-28T05:13:35.147" v="277" actId="1076"/>
          <pc:sldLayoutMkLst>
            <pc:docMk/>
            <pc:sldMasterMk cId="0" sldId="2147483648"/>
            <pc:sldLayoutMk cId="399229900" sldId="2147483672"/>
          </pc:sldLayoutMkLst>
          <pc:picChg chg="add mod">
            <ac:chgData name="Dương Văn Thanh" userId="bef4c212-3743-4b65-87bf-a1d49a471287" providerId="ADAL" clId="{B4F8BD37-2B3B-4437-AA06-4C6753D42433}" dt="2023-06-28T05:13:35.147" v="277" actId="1076"/>
            <ac:picMkLst>
              <pc:docMk/>
              <pc:sldMasterMk cId="0" sldId="2147483648"/>
              <pc:sldLayoutMk cId="399229900" sldId="2147483672"/>
              <ac:picMk id="2" creationId="{007FB489-809F-356D-8697-B67262C9D2E2}"/>
            </ac:picMkLst>
          </pc:picChg>
          <pc:picChg chg="del">
            <ac:chgData name="Dương Văn Thanh" userId="bef4c212-3743-4b65-87bf-a1d49a471287" providerId="ADAL" clId="{B4F8BD37-2B3B-4437-AA06-4C6753D42433}" dt="2023-06-28T05:13:30.550" v="275" actId="478"/>
            <ac:picMkLst>
              <pc:docMk/>
              <pc:sldMasterMk cId="0" sldId="2147483648"/>
              <pc:sldLayoutMk cId="399229900" sldId="2147483672"/>
              <ac:picMk id="18" creationId="{952015C2-A7A7-C7F2-E8C2-0DB09AF6B6E1}"/>
            </ac:picMkLst>
          </pc:picChg>
        </pc:sldLayoutChg>
        <pc:sldLayoutChg chg="modSp mod">
          <pc:chgData name="Dương Văn Thanh" userId="bef4c212-3743-4b65-87bf-a1d49a471287" providerId="ADAL" clId="{B4F8BD37-2B3B-4437-AA06-4C6753D42433}" dt="2023-06-28T05:07:28.882" v="219" actId="20577"/>
          <pc:sldLayoutMkLst>
            <pc:docMk/>
            <pc:sldMasterMk cId="0" sldId="2147483648"/>
            <pc:sldLayoutMk cId="823533597" sldId="2147483673"/>
          </pc:sldLayoutMkLst>
          <pc:spChg chg="mod">
            <ac:chgData name="Dương Văn Thanh" userId="bef4c212-3743-4b65-87bf-a1d49a471287" providerId="ADAL" clId="{B4F8BD37-2B3B-4437-AA06-4C6753D42433}" dt="2023-06-28T05:07:28.882" v="219" actId="20577"/>
            <ac:spMkLst>
              <pc:docMk/>
              <pc:sldMasterMk cId="0" sldId="2147483648"/>
              <pc:sldLayoutMk cId="823533597" sldId="2147483673"/>
              <ac:spMk id="7" creationId="{57A4EAB8-08E5-3608-861F-1759DD7AFDF1}"/>
            </ac:spMkLst>
          </pc:spChg>
        </pc:sldLayoutChg>
        <pc:sldLayoutChg chg="del">
          <pc:chgData name="Dương Văn Thanh" userId="bef4c212-3743-4b65-87bf-a1d49a471287" providerId="ADAL" clId="{B4F8BD37-2B3B-4437-AA06-4C6753D42433}" dt="2023-06-28T05:00:49.975" v="143" actId="2696"/>
          <pc:sldLayoutMkLst>
            <pc:docMk/>
            <pc:sldMasterMk cId="0" sldId="2147483648"/>
            <pc:sldLayoutMk cId="2588692982" sldId="2147483740"/>
          </pc:sldLayoutMkLst>
        </pc:sldLayoutChg>
        <pc:sldLayoutChg chg="del">
          <pc:chgData name="Dương Văn Thanh" userId="bef4c212-3743-4b65-87bf-a1d49a471287" providerId="ADAL" clId="{B4F8BD37-2B3B-4437-AA06-4C6753D42433}" dt="2023-06-28T05:00:51.105" v="144" actId="2696"/>
          <pc:sldLayoutMkLst>
            <pc:docMk/>
            <pc:sldMasterMk cId="0" sldId="2147483648"/>
            <pc:sldLayoutMk cId="2227201682" sldId="2147483741"/>
          </pc:sldLayoutMkLst>
        </pc:sldLayoutChg>
        <pc:sldLayoutChg chg="delSp">
          <pc:chgData name="Dương Văn Thanh" userId="bef4c212-3743-4b65-87bf-a1d49a471287" providerId="ADAL" clId="{B4F8BD37-2B3B-4437-AA06-4C6753D42433}" dt="2023-06-28T05:00:47.593" v="142"/>
          <pc:sldLayoutMkLst>
            <pc:docMk/>
            <pc:sldMasterMk cId="0" sldId="2147483648"/>
            <pc:sldLayoutMk cId="2625004566" sldId="2147483745"/>
          </pc:sldLayoutMkLst>
          <pc:picChg chg="del">
            <ac:chgData name="Dương Văn Thanh" userId="bef4c212-3743-4b65-87bf-a1d49a471287" providerId="ADAL" clId="{B4F8BD37-2B3B-4437-AA06-4C6753D42433}" dt="2023-06-28T05:00:47.593" v="142"/>
            <ac:picMkLst>
              <pc:docMk/>
              <pc:sldMasterMk cId="0" sldId="2147483648"/>
              <pc:sldLayoutMk cId="2625004566" sldId="2147483745"/>
              <ac:picMk id="8" creationId="{00000000-0000-0000-0000-000000000000}"/>
            </ac:picMkLst>
          </pc:picChg>
        </pc:sldLayoutChg>
        <pc:sldLayoutChg chg="addSp delSp mod setBg">
          <pc:chgData name="Dương Văn Thanh" userId="bef4c212-3743-4b65-87bf-a1d49a471287" providerId="ADAL" clId="{B4F8BD37-2B3B-4437-AA06-4C6753D42433}" dt="2023-06-28T05:04:05.973" v="186"/>
          <pc:sldLayoutMkLst>
            <pc:docMk/>
            <pc:sldMasterMk cId="0" sldId="2147483648"/>
            <pc:sldLayoutMk cId="3461279847" sldId="2147483746"/>
          </pc:sldLayoutMkLst>
          <pc:spChg chg="add del">
            <ac:chgData name="Dương Văn Thanh" userId="bef4c212-3743-4b65-87bf-a1d49a471287" providerId="ADAL" clId="{B4F8BD37-2B3B-4437-AA06-4C6753D42433}" dt="2023-06-28T05:04:05.015" v="181" actId="478"/>
            <ac:spMkLst>
              <pc:docMk/>
              <pc:sldMasterMk cId="0" sldId="2147483648"/>
              <pc:sldLayoutMk cId="3461279847" sldId="2147483746"/>
              <ac:spMk id="5" creationId="{BBA9993A-3305-3542-AAAF-6BBF3E883548}"/>
            </ac:spMkLst>
          </pc:spChg>
        </pc:sldLayoutChg>
        <pc:sldLayoutChg chg="addSp delSp mod setBg">
          <pc:chgData name="Dương Văn Thanh" userId="bef4c212-3743-4b65-87bf-a1d49a471287" providerId="ADAL" clId="{B4F8BD37-2B3B-4437-AA06-4C6753D42433}" dt="2023-06-28T05:04:02.099" v="175" actId="478"/>
          <pc:sldLayoutMkLst>
            <pc:docMk/>
            <pc:sldMasterMk cId="0" sldId="2147483648"/>
            <pc:sldLayoutMk cId="1326234522" sldId="2147483747"/>
          </pc:sldLayoutMkLst>
          <pc:spChg chg="add del">
            <ac:chgData name="Dương Văn Thanh" userId="bef4c212-3743-4b65-87bf-a1d49a471287" providerId="ADAL" clId="{B4F8BD37-2B3B-4437-AA06-4C6753D42433}" dt="2023-06-28T05:04:02.084" v="174" actId="478"/>
            <ac:spMkLst>
              <pc:docMk/>
              <pc:sldMasterMk cId="0" sldId="2147483648"/>
              <pc:sldLayoutMk cId="1326234522" sldId="2147483747"/>
              <ac:spMk id="2" creationId="{00000000-0000-0000-0000-000000000000}"/>
            </ac:spMkLst>
          </pc:spChg>
          <pc:spChg chg="add del">
            <ac:chgData name="Dương Văn Thanh" userId="bef4c212-3743-4b65-87bf-a1d49a471287" providerId="ADAL" clId="{B4F8BD37-2B3B-4437-AA06-4C6753D42433}" dt="2023-06-28T05:04:02.099" v="175" actId="478"/>
            <ac:spMkLst>
              <pc:docMk/>
              <pc:sldMasterMk cId="0" sldId="2147483648"/>
              <pc:sldLayoutMk cId="1326234522" sldId="2147483747"/>
              <ac:spMk id="5" creationId="{1B8471C5-2ECE-B444-A016-5DF052787138}"/>
            </ac:spMkLst>
          </pc:spChg>
        </pc:sldLayoutChg>
        <pc:sldLayoutChg chg="addSp delSp">
          <pc:chgData name="Dương Văn Thanh" userId="bef4c212-3743-4b65-87bf-a1d49a471287" providerId="ADAL" clId="{B4F8BD37-2B3B-4437-AA06-4C6753D42433}" dt="2023-06-28T04:59:35.498" v="106"/>
          <pc:sldLayoutMkLst>
            <pc:docMk/>
            <pc:sldMasterMk cId="0" sldId="2147483648"/>
            <pc:sldLayoutMk cId="2986935167" sldId="2147483747"/>
          </pc:sldLayoutMkLst>
          <pc:picChg chg="add del">
            <ac:chgData name="Dương Văn Thanh" userId="bef4c212-3743-4b65-87bf-a1d49a471287" providerId="ADAL" clId="{B4F8BD37-2B3B-4437-AA06-4C6753D42433}" dt="2023-06-28T04:59:35.498" v="106"/>
            <ac:picMkLst>
              <pc:docMk/>
              <pc:sldMasterMk cId="0" sldId="2147483648"/>
              <pc:sldLayoutMk cId="2986935167" sldId="2147483747"/>
              <ac:picMk id="6" creationId="{00000000-0000-0000-0000-000000000000}"/>
            </ac:picMkLst>
          </pc:picChg>
        </pc:sldLayoutChg>
        <pc:sldLayoutChg chg="addSp delSp">
          <pc:chgData name="Dương Văn Thanh" userId="bef4c212-3743-4b65-87bf-a1d49a471287" providerId="ADAL" clId="{B4F8BD37-2B3B-4437-AA06-4C6753D42433}" dt="2023-06-28T05:04:06.240" v="188"/>
          <pc:sldLayoutMkLst>
            <pc:docMk/>
            <pc:sldMasterMk cId="0" sldId="2147483648"/>
            <pc:sldLayoutMk cId="2759753687" sldId="2147483748"/>
          </pc:sldLayoutMkLst>
          <pc:picChg chg="add del">
            <ac:chgData name="Dương Văn Thanh" userId="bef4c212-3743-4b65-87bf-a1d49a471287" providerId="ADAL" clId="{B4F8BD37-2B3B-4437-AA06-4C6753D42433}" dt="2023-06-28T05:04:06.240" v="188"/>
            <ac:picMkLst>
              <pc:docMk/>
              <pc:sldMasterMk cId="0" sldId="2147483648"/>
              <pc:sldLayoutMk cId="2759753687" sldId="2147483748"/>
              <ac:picMk id="6" creationId="{00000000-0000-0000-0000-000000000000}"/>
            </ac:picMkLst>
          </pc:picChg>
        </pc:sldLayoutChg>
        <pc:sldLayoutChg chg="addSp delSp">
          <pc:chgData name="Dương Văn Thanh" userId="bef4c212-3743-4b65-87bf-a1d49a471287" providerId="ADAL" clId="{B4F8BD37-2B3B-4437-AA06-4C6753D42433}" dt="2023-06-28T04:59:35.498" v="106"/>
          <pc:sldLayoutMkLst>
            <pc:docMk/>
            <pc:sldMasterMk cId="0" sldId="2147483648"/>
            <pc:sldLayoutMk cId="4163633598" sldId="2147483748"/>
          </pc:sldLayoutMkLst>
          <pc:picChg chg="add del">
            <ac:chgData name="Dương Văn Thanh" userId="bef4c212-3743-4b65-87bf-a1d49a471287" providerId="ADAL" clId="{B4F8BD37-2B3B-4437-AA06-4C6753D42433}" dt="2023-06-28T04:59:35.498" v="106"/>
            <ac:picMkLst>
              <pc:docMk/>
              <pc:sldMasterMk cId="0" sldId="2147483648"/>
              <pc:sldLayoutMk cId="4163633598" sldId="2147483748"/>
              <ac:picMk id="8" creationId="{00000000-0000-0000-0000-000000000000}"/>
            </ac:picMkLst>
          </pc:picChg>
        </pc:sldLayoutChg>
        <pc:sldLayoutChg chg="addSp delSp">
          <pc:chgData name="Dương Văn Thanh" userId="bef4c212-3743-4b65-87bf-a1d49a471287" providerId="ADAL" clId="{B4F8BD37-2B3B-4437-AA06-4C6753D42433}" dt="2023-06-28T04:59:35.498" v="106"/>
          <pc:sldLayoutMkLst>
            <pc:docMk/>
            <pc:sldMasterMk cId="0" sldId="2147483648"/>
            <pc:sldLayoutMk cId="3392514686" sldId="2147483749"/>
          </pc:sldLayoutMkLst>
          <pc:picChg chg="add del">
            <ac:chgData name="Dương Văn Thanh" userId="bef4c212-3743-4b65-87bf-a1d49a471287" providerId="ADAL" clId="{B4F8BD37-2B3B-4437-AA06-4C6753D42433}" dt="2023-06-28T04:59:35.498" v="106"/>
            <ac:picMkLst>
              <pc:docMk/>
              <pc:sldMasterMk cId="0" sldId="2147483648"/>
              <pc:sldLayoutMk cId="3392514686" sldId="2147483749"/>
              <ac:picMk id="8" creationId="{00000000-0000-0000-0000-000000000000}"/>
            </ac:picMkLst>
          </pc:picChg>
        </pc:sldLayoutChg>
        <pc:sldLayoutChg chg="addSp delSp">
          <pc:chgData name="Dương Văn Thanh" userId="bef4c212-3743-4b65-87bf-a1d49a471287" providerId="ADAL" clId="{B4F8BD37-2B3B-4437-AA06-4C6753D42433}" dt="2023-06-28T05:04:06.240" v="188"/>
          <pc:sldLayoutMkLst>
            <pc:docMk/>
            <pc:sldMasterMk cId="0" sldId="2147483648"/>
            <pc:sldLayoutMk cId="4111040464" sldId="2147483749"/>
          </pc:sldLayoutMkLst>
          <pc:picChg chg="add del">
            <ac:chgData name="Dương Văn Thanh" userId="bef4c212-3743-4b65-87bf-a1d49a471287" providerId="ADAL" clId="{B4F8BD37-2B3B-4437-AA06-4C6753D42433}" dt="2023-06-28T05:04:06.240" v="188"/>
            <ac:picMkLst>
              <pc:docMk/>
              <pc:sldMasterMk cId="0" sldId="2147483648"/>
              <pc:sldLayoutMk cId="4111040464" sldId="2147483749"/>
              <ac:picMk id="8" creationId="{00000000-0000-0000-0000-000000000000}"/>
            </ac:picMkLst>
          </pc:picChg>
        </pc:sldLayoutChg>
      </pc:sldMasterChg>
      <pc:sldMasterChg chg="delSldLayout modSldLayout">
        <pc:chgData name="Dương Văn Thanh" userId="bef4c212-3743-4b65-87bf-a1d49a471287" providerId="ADAL" clId="{B4F8BD37-2B3B-4437-AA06-4C6753D42433}" dt="2023-06-28T05:30:08.819" v="421" actId="207"/>
        <pc:sldMasterMkLst>
          <pc:docMk/>
          <pc:sldMasterMk cId="3133983901" sldId="2147483674"/>
        </pc:sldMasterMkLst>
        <pc:sldLayoutChg chg="del">
          <pc:chgData name="Dương Văn Thanh" userId="bef4c212-3743-4b65-87bf-a1d49a471287" providerId="ADAL" clId="{B4F8BD37-2B3B-4437-AA06-4C6753D42433}" dt="2023-06-28T04:59:49.708" v="107" actId="2696"/>
          <pc:sldLayoutMkLst>
            <pc:docMk/>
            <pc:sldMasterMk cId="3133983901" sldId="2147483674"/>
            <pc:sldLayoutMk cId="2285873541" sldId="2147483675"/>
          </pc:sldLayoutMkLst>
        </pc:sldLayoutChg>
        <pc:sldLayoutChg chg="del">
          <pc:chgData name="Dương Văn Thanh" userId="bef4c212-3743-4b65-87bf-a1d49a471287" providerId="ADAL" clId="{B4F8BD37-2B3B-4437-AA06-4C6753D42433}" dt="2023-06-28T04:59:50.966" v="108" actId="2696"/>
          <pc:sldLayoutMkLst>
            <pc:docMk/>
            <pc:sldMasterMk cId="3133983901" sldId="2147483674"/>
            <pc:sldLayoutMk cId="2243942130" sldId="2147483676"/>
          </pc:sldLayoutMkLst>
        </pc:sldLayoutChg>
        <pc:sldLayoutChg chg="del">
          <pc:chgData name="Dương Văn Thanh" userId="bef4c212-3743-4b65-87bf-a1d49a471287" providerId="ADAL" clId="{B4F8BD37-2B3B-4437-AA06-4C6753D42433}" dt="2023-06-28T04:59:59.752" v="109" actId="2696"/>
          <pc:sldLayoutMkLst>
            <pc:docMk/>
            <pc:sldMasterMk cId="3133983901" sldId="2147483674"/>
            <pc:sldLayoutMk cId="2039837064" sldId="2147483677"/>
          </pc:sldLayoutMkLst>
        </pc:sldLayoutChg>
        <pc:sldLayoutChg chg="del">
          <pc:chgData name="Dương Văn Thanh" userId="bef4c212-3743-4b65-87bf-a1d49a471287" providerId="ADAL" clId="{B4F8BD37-2B3B-4437-AA06-4C6753D42433}" dt="2023-06-28T05:00:00.758" v="110" actId="2696"/>
          <pc:sldLayoutMkLst>
            <pc:docMk/>
            <pc:sldMasterMk cId="3133983901" sldId="2147483674"/>
            <pc:sldLayoutMk cId="2429184101" sldId="2147483678"/>
          </pc:sldLayoutMkLst>
        </pc:sldLayoutChg>
        <pc:sldLayoutChg chg="del">
          <pc:chgData name="Dương Văn Thanh" userId="bef4c212-3743-4b65-87bf-a1d49a471287" providerId="ADAL" clId="{B4F8BD37-2B3B-4437-AA06-4C6753D42433}" dt="2023-06-28T05:00:01.489" v="111" actId="2696"/>
          <pc:sldLayoutMkLst>
            <pc:docMk/>
            <pc:sldMasterMk cId="3133983901" sldId="2147483674"/>
            <pc:sldLayoutMk cId="1080519740" sldId="2147483679"/>
          </pc:sldLayoutMkLst>
        </pc:sldLayoutChg>
        <pc:sldLayoutChg chg="del">
          <pc:chgData name="Dương Văn Thanh" userId="bef4c212-3743-4b65-87bf-a1d49a471287" providerId="ADAL" clId="{B4F8BD37-2B3B-4437-AA06-4C6753D42433}" dt="2023-06-28T05:00:02.055" v="112" actId="2696"/>
          <pc:sldLayoutMkLst>
            <pc:docMk/>
            <pc:sldMasterMk cId="3133983901" sldId="2147483674"/>
            <pc:sldLayoutMk cId="2969932299" sldId="2147483680"/>
          </pc:sldLayoutMkLst>
        </pc:sldLayoutChg>
        <pc:sldLayoutChg chg="del">
          <pc:chgData name="Dương Văn Thanh" userId="bef4c212-3743-4b65-87bf-a1d49a471287" providerId="ADAL" clId="{B4F8BD37-2B3B-4437-AA06-4C6753D42433}" dt="2023-06-28T05:00:02.227" v="113" actId="2696"/>
          <pc:sldLayoutMkLst>
            <pc:docMk/>
            <pc:sldMasterMk cId="3133983901" sldId="2147483674"/>
            <pc:sldLayoutMk cId="3202476522" sldId="2147483681"/>
          </pc:sldLayoutMkLst>
        </pc:sldLayoutChg>
        <pc:sldLayoutChg chg="del">
          <pc:chgData name="Dương Văn Thanh" userId="bef4c212-3743-4b65-87bf-a1d49a471287" providerId="ADAL" clId="{B4F8BD37-2B3B-4437-AA06-4C6753D42433}" dt="2023-06-28T05:00:02.413" v="114" actId="2696"/>
          <pc:sldLayoutMkLst>
            <pc:docMk/>
            <pc:sldMasterMk cId="3133983901" sldId="2147483674"/>
            <pc:sldLayoutMk cId="238932730" sldId="2147483682"/>
          </pc:sldLayoutMkLst>
        </pc:sldLayoutChg>
        <pc:sldLayoutChg chg="del">
          <pc:chgData name="Dương Văn Thanh" userId="bef4c212-3743-4b65-87bf-a1d49a471287" providerId="ADAL" clId="{B4F8BD37-2B3B-4437-AA06-4C6753D42433}" dt="2023-06-28T05:00:02.565" v="115" actId="2696"/>
          <pc:sldLayoutMkLst>
            <pc:docMk/>
            <pc:sldMasterMk cId="3133983901" sldId="2147483674"/>
            <pc:sldLayoutMk cId="3480607322" sldId="2147483683"/>
          </pc:sldLayoutMkLst>
        </pc:sldLayoutChg>
        <pc:sldLayoutChg chg="del">
          <pc:chgData name="Dương Văn Thanh" userId="bef4c212-3743-4b65-87bf-a1d49a471287" providerId="ADAL" clId="{B4F8BD37-2B3B-4437-AA06-4C6753D42433}" dt="2023-06-28T05:00:02.727" v="116" actId="2696"/>
          <pc:sldLayoutMkLst>
            <pc:docMk/>
            <pc:sldMasterMk cId="3133983901" sldId="2147483674"/>
            <pc:sldLayoutMk cId="876511878" sldId="2147483684"/>
          </pc:sldLayoutMkLst>
        </pc:sldLayoutChg>
        <pc:sldLayoutChg chg="del">
          <pc:chgData name="Dương Văn Thanh" userId="bef4c212-3743-4b65-87bf-a1d49a471287" providerId="ADAL" clId="{B4F8BD37-2B3B-4437-AA06-4C6753D42433}" dt="2023-06-28T05:00:02.885" v="117" actId="2696"/>
          <pc:sldLayoutMkLst>
            <pc:docMk/>
            <pc:sldMasterMk cId="3133983901" sldId="2147483674"/>
            <pc:sldLayoutMk cId="4140435485" sldId="2147483685"/>
          </pc:sldLayoutMkLst>
        </pc:sldLayoutChg>
        <pc:sldLayoutChg chg="del">
          <pc:chgData name="Dương Văn Thanh" userId="bef4c212-3743-4b65-87bf-a1d49a471287" providerId="ADAL" clId="{B4F8BD37-2B3B-4437-AA06-4C6753D42433}" dt="2023-06-28T05:00:03.047" v="118" actId="2696"/>
          <pc:sldLayoutMkLst>
            <pc:docMk/>
            <pc:sldMasterMk cId="3133983901" sldId="2147483674"/>
            <pc:sldLayoutMk cId="2786060933" sldId="2147483686"/>
          </pc:sldLayoutMkLst>
        </pc:sldLayoutChg>
        <pc:sldLayoutChg chg="del">
          <pc:chgData name="Dương Văn Thanh" userId="bef4c212-3743-4b65-87bf-a1d49a471287" providerId="ADAL" clId="{B4F8BD37-2B3B-4437-AA06-4C6753D42433}" dt="2023-06-28T05:00:03.214" v="119" actId="2696"/>
          <pc:sldLayoutMkLst>
            <pc:docMk/>
            <pc:sldMasterMk cId="3133983901" sldId="2147483674"/>
            <pc:sldLayoutMk cId="3814603100" sldId="2147483687"/>
          </pc:sldLayoutMkLst>
        </pc:sldLayoutChg>
        <pc:sldLayoutChg chg="del">
          <pc:chgData name="Dương Văn Thanh" userId="bef4c212-3743-4b65-87bf-a1d49a471287" providerId="ADAL" clId="{B4F8BD37-2B3B-4437-AA06-4C6753D42433}" dt="2023-06-28T05:00:03.386" v="120" actId="2696"/>
          <pc:sldLayoutMkLst>
            <pc:docMk/>
            <pc:sldMasterMk cId="3133983901" sldId="2147483674"/>
            <pc:sldLayoutMk cId="1471806436" sldId="2147483688"/>
          </pc:sldLayoutMkLst>
        </pc:sldLayoutChg>
        <pc:sldLayoutChg chg="del">
          <pc:chgData name="Dương Văn Thanh" userId="bef4c212-3743-4b65-87bf-a1d49a471287" providerId="ADAL" clId="{B4F8BD37-2B3B-4437-AA06-4C6753D42433}" dt="2023-06-28T05:00:03.542" v="121" actId="2696"/>
          <pc:sldLayoutMkLst>
            <pc:docMk/>
            <pc:sldMasterMk cId="3133983901" sldId="2147483674"/>
            <pc:sldLayoutMk cId="744813505" sldId="2147483689"/>
          </pc:sldLayoutMkLst>
        </pc:sldLayoutChg>
        <pc:sldLayoutChg chg="del">
          <pc:chgData name="Dương Văn Thanh" userId="bef4c212-3743-4b65-87bf-a1d49a471287" providerId="ADAL" clId="{B4F8BD37-2B3B-4437-AA06-4C6753D42433}" dt="2023-06-28T05:00:03.709" v="122" actId="2696"/>
          <pc:sldLayoutMkLst>
            <pc:docMk/>
            <pc:sldMasterMk cId="3133983901" sldId="2147483674"/>
            <pc:sldLayoutMk cId="1253033038" sldId="2147483690"/>
          </pc:sldLayoutMkLst>
        </pc:sldLayoutChg>
        <pc:sldLayoutChg chg="addSp modSp setBg">
          <pc:chgData name="Dương Văn Thanh" userId="bef4c212-3743-4b65-87bf-a1d49a471287" providerId="ADAL" clId="{B4F8BD37-2B3B-4437-AA06-4C6753D42433}" dt="2023-06-28T05:29:48.301" v="417" actId="207"/>
          <pc:sldLayoutMkLst>
            <pc:docMk/>
            <pc:sldMasterMk cId="3133983901" sldId="2147483674"/>
            <pc:sldLayoutMk cId="529461636" sldId="2147483691"/>
          </pc:sldLayoutMkLst>
          <pc:spChg chg="mod">
            <ac:chgData name="Dương Văn Thanh" userId="bef4c212-3743-4b65-87bf-a1d49a471287" providerId="ADAL" clId="{B4F8BD37-2B3B-4437-AA06-4C6753D42433}" dt="2023-06-28T05:29:48.301" v="417" actId="207"/>
            <ac:spMkLst>
              <pc:docMk/>
              <pc:sldMasterMk cId="3133983901" sldId="2147483674"/>
              <pc:sldLayoutMk cId="529461636" sldId="2147483691"/>
              <ac:spMk id="2" creationId="{00000000-0000-0000-0000-000000000000}"/>
            </ac:spMkLst>
          </pc:spChg>
          <pc:spChg chg="mod">
            <ac:chgData name="Dương Văn Thanh" userId="bef4c212-3743-4b65-87bf-a1d49a471287" providerId="ADAL" clId="{B4F8BD37-2B3B-4437-AA06-4C6753D42433}" dt="2023-06-28T05:09:48.059" v="242" actId="404"/>
            <ac:spMkLst>
              <pc:docMk/>
              <pc:sldMasterMk cId="3133983901" sldId="2147483674"/>
              <pc:sldLayoutMk cId="529461636" sldId="2147483691"/>
              <ac:spMk id="5" creationId="{1B8471C5-2ECE-B444-A016-5DF052787138}"/>
            </ac:spMkLst>
          </pc:spChg>
          <pc:picChg chg="add mod">
            <ac:chgData name="Dương Văn Thanh" userId="bef4c212-3743-4b65-87bf-a1d49a471287" providerId="ADAL" clId="{B4F8BD37-2B3B-4437-AA06-4C6753D42433}" dt="2023-06-28T05:10:51.237" v="257"/>
            <ac:picMkLst>
              <pc:docMk/>
              <pc:sldMasterMk cId="3133983901" sldId="2147483674"/>
              <pc:sldLayoutMk cId="529461636" sldId="2147483691"/>
              <ac:picMk id="3" creationId="{74DC01FC-33F6-AB3B-DDB6-5F5D81B89408}"/>
            </ac:picMkLst>
          </pc:picChg>
        </pc:sldLayoutChg>
        <pc:sldLayoutChg chg="del">
          <pc:chgData name="Dương Văn Thanh" userId="bef4c212-3743-4b65-87bf-a1d49a471287" providerId="ADAL" clId="{B4F8BD37-2B3B-4437-AA06-4C6753D42433}" dt="2023-06-28T05:00:12.382" v="123" actId="2696"/>
          <pc:sldLayoutMkLst>
            <pc:docMk/>
            <pc:sldMasterMk cId="3133983901" sldId="2147483674"/>
            <pc:sldLayoutMk cId="3021878374" sldId="2147483692"/>
          </pc:sldLayoutMkLst>
        </pc:sldLayoutChg>
        <pc:sldLayoutChg chg="del">
          <pc:chgData name="Dương Văn Thanh" userId="bef4c212-3743-4b65-87bf-a1d49a471287" providerId="ADAL" clId="{B4F8BD37-2B3B-4437-AA06-4C6753D42433}" dt="2023-06-28T05:00:15.175" v="124" actId="2696"/>
          <pc:sldLayoutMkLst>
            <pc:docMk/>
            <pc:sldMasterMk cId="3133983901" sldId="2147483674"/>
            <pc:sldLayoutMk cId="2530920511" sldId="2147483693"/>
          </pc:sldLayoutMkLst>
        </pc:sldLayoutChg>
        <pc:sldLayoutChg chg="del">
          <pc:chgData name="Dương Văn Thanh" userId="bef4c212-3743-4b65-87bf-a1d49a471287" providerId="ADAL" clId="{B4F8BD37-2B3B-4437-AA06-4C6753D42433}" dt="2023-06-28T05:00:17.363" v="125" actId="2696"/>
          <pc:sldLayoutMkLst>
            <pc:docMk/>
            <pc:sldMasterMk cId="3133983901" sldId="2147483674"/>
            <pc:sldLayoutMk cId="3641226413" sldId="2147483694"/>
          </pc:sldLayoutMkLst>
        </pc:sldLayoutChg>
        <pc:sldLayoutChg chg="del">
          <pc:chgData name="Dương Văn Thanh" userId="bef4c212-3743-4b65-87bf-a1d49a471287" providerId="ADAL" clId="{B4F8BD37-2B3B-4437-AA06-4C6753D42433}" dt="2023-06-28T05:00:18.404" v="126" actId="2696"/>
          <pc:sldLayoutMkLst>
            <pc:docMk/>
            <pc:sldMasterMk cId="3133983901" sldId="2147483674"/>
            <pc:sldLayoutMk cId="4121686577" sldId="2147483695"/>
          </pc:sldLayoutMkLst>
        </pc:sldLayoutChg>
        <pc:sldLayoutChg chg="del">
          <pc:chgData name="Dương Văn Thanh" userId="bef4c212-3743-4b65-87bf-a1d49a471287" providerId="ADAL" clId="{B4F8BD37-2B3B-4437-AA06-4C6753D42433}" dt="2023-06-28T05:00:20.649" v="127" actId="2696"/>
          <pc:sldLayoutMkLst>
            <pc:docMk/>
            <pc:sldMasterMk cId="3133983901" sldId="2147483674"/>
            <pc:sldLayoutMk cId="831044982" sldId="2147483696"/>
          </pc:sldLayoutMkLst>
        </pc:sldLayoutChg>
        <pc:sldLayoutChg chg="del">
          <pc:chgData name="Dương Văn Thanh" userId="bef4c212-3743-4b65-87bf-a1d49a471287" providerId="ADAL" clId="{B4F8BD37-2B3B-4437-AA06-4C6753D42433}" dt="2023-06-28T05:00:37.392" v="137" actId="2696"/>
          <pc:sldLayoutMkLst>
            <pc:docMk/>
            <pc:sldMasterMk cId="3133983901" sldId="2147483674"/>
            <pc:sldLayoutMk cId="2837963741" sldId="2147483697"/>
          </pc:sldLayoutMkLst>
        </pc:sldLayoutChg>
        <pc:sldLayoutChg chg="del">
          <pc:chgData name="Dương Văn Thanh" userId="bef4c212-3743-4b65-87bf-a1d49a471287" providerId="ADAL" clId="{B4F8BD37-2B3B-4437-AA06-4C6753D42433}" dt="2023-06-28T05:00:21.619" v="128" actId="2696"/>
          <pc:sldLayoutMkLst>
            <pc:docMk/>
            <pc:sldMasterMk cId="3133983901" sldId="2147483674"/>
            <pc:sldLayoutMk cId="1689509914" sldId="2147483698"/>
          </pc:sldLayoutMkLst>
        </pc:sldLayoutChg>
        <pc:sldLayoutChg chg="del">
          <pc:chgData name="Dương Văn Thanh" userId="bef4c212-3743-4b65-87bf-a1d49a471287" providerId="ADAL" clId="{B4F8BD37-2B3B-4437-AA06-4C6753D42433}" dt="2023-06-28T05:00:26.146" v="129" actId="2696"/>
          <pc:sldLayoutMkLst>
            <pc:docMk/>
            <pc:sldMasterMk cId="3133983901" sldId="2147483674"/>
            <pc:sldLayoutMk cId="717609317" sldId="2147483699"/>
          </pc:sldLayoutMkLst>
        </pc:sldLayoutChg>
        <pc:sldLayoutChg chg="del">
          <pc:chgData name="Dương Văn Thanh" userId="bef4c212-3743-4b65-87bf-a1d49a471287" providerId="ADAL" clId="{B4F8BD37-2B3B-4437-AA06-4C6753D42433}" dt="2023-06-28T05:00:28.092" v="130" actId="2696"/>
          <pc:sldLayoutMkLst>
            <pc:docMk/>
            <pc:sldMasterMk cId="3133983901" sldId="2147483674"/>
            <pc:sldLayoutMk cId="215500622" sldId="2147483700"/>
          </pc:sldLayoutMkLst>
        </pc:sldLayoutChg>
        <pc:sldLayoutChg chg="del">
          <pc:chgData name="Dương Văn Thanh" userId="bef4c212-3743-4b65-87bf-a1d49a471287" providerId="ADAL" clId="{B4F8BD37-2B3B-4437-AA06-4C6753D42433}" dt="2023-06-28T05:00:31.776" v="133" actId="2696"/>
          <pc:sldLayoutMkLst>
            <pc:docMk/>
            <pc:sldMasterMk cId="3133983901" sldId="2147483674"/>
            <pc:sldLayoutMk cId="1305947045" sldId="2147483701"/>
          </pc:sldLayoutMkLst>
        </pc:sldLayoutChg>
        <pc:sldLayoutChg chg="del">
          <pc:chgData name="Dương Văn Thanh" userId="bef4c212-3743-4b65-87bf-a1d49a471287" providerId="ADAL" clId="{B4F8BD37-2B3B-4437-AA06-4C6753D42433}" dt="2023-06-28T05:00:29.157" v="131" actId="2696"/>
          <pc:sldLayoutMkLst>
            <pc:docMk/>
            <pc:sldMasterMk cId="3133983901" sldId="2147483674"/>
            <pc:sldLayoutMk cId="65344168" sldId="2147483702"/>
          </pc:sldLayoutMkLst>
        </pc:sldLayoutChg>
        <pc:sldLayoutChg chg="del">
          <pc:chgData name="Dương Văn Thanh" userId="bef4c212-3743-4b65-87bf-a1d49a471287" providerId="ADAL" clId="{B4F8BD37-2B3B-4437-AA06-4C6753D42433}" dt="2023-06-28T05:00:30.270" v="132" actId="2696"/>
          <pc:sldLayoutMkLst>
            <pc:docMk/>
            <pc:sldMasterMk cId="3133983901" sldId="2147483674"/>
            <pc:sldLayoutMk cId="3652539096" sldId="2147483703"/>
          </pc:sldLayoutMkLst>
        </pc:sldLayoutChg>
        <pc:sldLayoutChg chg="del">
          <pc:chgData name="Dương Văn Thanh" userId="bef4c212-3743-4b65-87bf-a1d49a471287" providerId="ADAL" clId="{B4F8BD37-2B3B-4437-AA06-4C6753D42433}" dt="2023-06-28T05:00:32.825" v="134" actId="2696"/>
          <pc:sldLayoutMkLst>
            <pc:docMk/>
            <pc:sldMasterMk cId="3133983901" sldId="2147483674"/>
            <pc:sldLayoutMk cId="1442502503" sldId="2147483704"/>
          </pc:sldLayoutMkLst>
        </pc:sldLayoutChg>
        <pc:sldLayoutChg chg="del">
          <pc:chgData name="Dương Văn Thanh" userId="bef4c212-3743-4b65-87bf-a1d49a471287" providerId="ADAL" clId="{B4F8BD37-2B3B-4437-AA06-4C6753D42433}" dt="2023-06-28T05:00:36.199" v="136" actId="2696"/>
          <pc:sldLayoutMkLst>
            <pc:docMk/>
            <pc:sldMasterMk cId="3133983901" sldId="2147483674"/>
            <pc:sldLayoutMk cId="1124479496" sldId="2147483705"/>
          </pc:sldLayoutMkLst>
        </pc:sldLayoutChg>
        <pc:sldLayoutChg chg="del">
          <pc:chgData name="Dương Văn Thanh" userId="bef4c212-3743-4b65-87bf-a1d49a471287" providerId="ADAL" clId="{B4F8BD37-2B3B-4437-AA06-4C6753D42433}" dt="2023-06-28T05:00:33.983" v="135" actId="2696"/>
          <pc:sldLayoutMkLst>
            <pc:docMk/>
            <pc:sldMasterMk cId="3133983901" sldId="2147483674"/>
            <pc:sldLayoutMk cId="293901318" sldId="2147483706"/>
          </pc:sldLayoutMkLst>
        </pc:sldLayoutChg>
        <pc:sldLayoutChg chg="delSp del mod setBg">
          <pc:chgData name="Dương Văn Thanh" userId="bef4c212-3743-4b65-87bf-a1d49a471287" providerId="ADAL" clId="{B4F8BD37-2B3B-4437-AA06-4C6753D42433}" dt="2023-06-28T05:29:55.574" v="418" actId="2696"/>
          <pc:sldLayoutMkLst>
            <pc:docMk/>
            <pc:sldMasterMk cId="3133983901" sldId="2147483674"/>
            <pc:sldLayoutMk cId="564980295" sldId="2147483707"/>
          </pc:sldLayoutMkLst>
          <pc:spChg chg="del">
            <ac:chgData name="Dương Văn Thanh" userId="bef4c212-3743-4b65-87bf-a1d49a471287" providerId="ADAL" clId="{B4F8BD37-2B3B-4437-AA06-4C6753D42433}" dt="2023-06-28T05:12:47.940" v="268" actId="478"/>
            <ac:spMkLst>
              <pc:docMk/>
              <pc:sldMasterMk cId="3133983901" sldId="2147483674"/>
              <pc:sldLayoutMk cId="564980295" sldId="2147483707"/>
              <ac:spMk id="5" creationId="{BBA9993A-3305-3542-AAAF-6BBF3E883548}"/>
            </ac:spMkLst>
          </pc:spChg>
        </pc:sldLayoutChg>
        <pc:sldLayoutChg chg="del">
          <pc:chgData name="Dương Văn Thanh" userId="bef4c212-3743-4b65-87bf-a1d49a471287" providerId="ADAL" clId="{B4F8BD37-2B3B-4437-AA06-4C6753D42433}" dt="2023-06-28T05:00:40.784" v="138" actId="2696"/>
          <pc:sldLayoutMkLst>
            <pc:docMk/>
            <pc:sldMasterMk cId="3133983901" sldId="2147483674"/>
            <pc:sldLayoutMk cId="1110719961" sldId="2147483708"/>
          </pc:sldLayoutMkLst>
        </pc:sldLayoutChg>
        <pc:sldLayoutChg chg="del">
          <pc:chgData name="Dương Văn Thanh" userId="bef4c212-3743-4b65-87bf-a1d49a471287" providerId="ADAL" clId="{B4F8BD37-2B3B-4437-AA06-4C6753D42433}" dt="2023-06-28T05:00:41.683" v="139" actId="2696"/>
          <pc:sldLayoutMkLst>
            <pc:docMk/>
            <pc:sldMasterMk cId="3133983901" sldId="2147483674"/>
            <pc:sldLayoutMk cId="3940014306" sldId="2147483709"/>
          </pc:sldLayoutMkLst>
        </pc:sldLayoutChg>
        <pc:sldLayoutChg chg="del">
          <pc:chgData name="Dương Văn Thanh" userId="bef4c212-3743-4b65-87bf-a1d49a471287" providerId="ADAL" clId="{B4F8BD37-2B3B-4437-AA06-4C6753D42433}" dt="2023-06-28T05:00:42.520" v="140" actId="2696"/>
          <pc:sldLayoutMkLst>
            <pc:docMk/>
            <pc:sldMasterMk cId="3133983901" sldId="2147483674"/>
            <pc:sldLayoutMk cId="3139397935" sldId="2147483710"/>
          </pc:sldLayoutMkLst>
        </pc:sldLayoutChg>
        <pc:sldLayoutChg chg="del">
          <pc:chgData name="Dương Văn Thanh" userId="bef4c212-3743-4b65-87bf-a1d49a471287" providerId="ADAL" clId="{B4F8BD37-2B3B-4437-AA06-4C6753D42433}" dt="2023-06-28T05:00:43.459" v="141" actId="2696"/>
          <pc:sldLayoutMkLst>
            <pc:docMk/>
            <pc:sldMasterMk cId="3133983901" sldId="2147483674"/>
            <pc:sldLayoutMk cId="2404196065" sldId="2147483711"/>
          </pc:sldLayoutMkLst>
        </pc:sldLayoutChg>
        <pc:sldLayoutChg chg="addSp delSp modSp mod">
          <pc:chgData name="Dương Văn Thanh" userId="bef4c212-3743-4b65-87bf-a1d49a471287" providerId="ADAL" clId="{B4F8BD37-2B3B-4437-AA06-4C6753D42433}" dt="2023-06-28T05:30:04.485" v="420" actId="207"/>
          <pc:sldLayoutMkLst>
            <pc:docMk/>
            <pc:sldMasterMk cId="3133983901" sldId="2147483674"/>
            <pc:sldLayoutMk cId="2131879187" sldId="2147483712"/>
          </pc:sldLayoutMkLst>
          <pc:spChg chg="mod">
            <ac:chgData name="Dương Văn Thanh" userId="bef4c212-3743-4b65-87bf-a1d49a471287" providerId="ADAL" clId="{B4F8BD37-2B3B-4437-AA06-4C6753D42433}" dt="2023-06-28T05:30:04.485" v="420" actId="207"/>
            <ac:spMkLst>
              <pc:docMk/>
              <pc:sldMasterMk cId="3133983901" sldId="2147483674"/>
              <pc:sldLayoutMk cId="2131879187" sldId="2147483712"/>
              <ac:spMk id="2" creationId="{00000000-0000-0000-0000-000000000000}"/>
            </ac:spMkLst>
          </pc:spChg>
          <pc:picChg chg="add mod">
            <ac:chgData name="Dương Văn Thanh" userId="bef4c212-3743-4b65-87bf-a1d49a471287" providerId="ADAL" clId="{B4F8BD37-2B3B-4437-AA06-4C6753D42433}" dt="2023-06-28T05:12:32.891" v="267"/>
            <ac:picMkLst>
              <pc:docMk/>
              <pc:sldMasterMk cId="3133983901" sldId="2147483674"/>
              <pc:sldLayoutMk cId="2131879187" sldId="2147483712"/>
              <ac:picMk id="4" creationId="{6EF46C7D-4D05-7D2D-700F-2B4F8A96D62A}"/>
            </ac:picMkLst>
          </pc:picChg>
          <pc:picChg chg="del">
            <ac:chgData name="Dương Văn Thanh" userId="bef4c212-3743-4b65-87bf-a1d49a471287" providerId="ADAL" clId="{B4F8BD37-2B3B-4437-AA06-4C6753D42433}" dt="2023-06-28T05:12:30.594" v="266" actId="478"/>
            <ac:picMkLst>
              <pc:docMk/>
              <pc:sldMasterMk cId="3133983901" sldId="2147483674"/>
              <pc:sldLayoutMk cId="2131879187" sldId="2147483712"/>
              <ac:picMk id="8" creationId="{00000000-0000-0000-0000-000000000000}"/>
            </ac:picMkLst>
          </pc:picChg>
        </pc:sldLayoutChg>
        <pc:sldLayoutChg chg="addSp delSp modSp mod">
          <pc:chgData name="Dương Văn Thanh" userId="bef4c212-3743-4b65-87bf-a1d49a471287" providerId="ADAL" clId="{B4F8BD37-2B3B-4437-AA06-4C6753D42433}" dt="2023-06-28T05:30:08.819" v="421" actId="207"/>
          <pc:sldLayoutMkLst>
            <pc:docMk/>
            <pc:sldMasterMk cId="3133983901" sldId="2147483674"/>
            <pc:sldLayoutMk cId="2431699001" sldId="2147483713"/>
          </pc:sldLayoutMkLst>
          <pc:spChg chg="mod">
            <ac:chgData name="Dương Văn Thanh" userId="bef4c212-3743-4b65-87bf-a1d49a471287" providerId="ADAL" clId="{B4F8BD37-2B3B-4437-AA06-4C6753D42433}" dt="2023-06-28T05:30:08.819" v="421" actId="207"/>
            <ac:spMkLst>
              <pc:docMk/>
              <pc:sldMasterMk cId="3133983901" sldId="2147483674"/>
              <pc:sldLayoutMk cId="2431699001" sldId="2147483713"/>
              <ac:spMk id="2" creationId="{00000000-0000-0000-0000-000000000000}"/>
            </ac:spMkLst>
          </pc:spChg>
          <pc:picChg chg="add mod">
            <ac:chgData name="Dương Văn Thanh" userId="bef4c212-3743-4b65-87bf-a1d49a471287" providerId="ADAL" clId="{B4F8BD37-2B3B-4437-AA06-4C6753D42433}" dt="2023-06-28T05:11:11.601" v="262"/>
            <ac:picMkLst>
              <pc:docMk/>
              <pc:sldMasterMk cId="3133983901" sldId="2147483674"/>
              <pc:sldLayoutMk cId="2431699001" sldId="2147483713"/>
              <ac:picMk id="3" creationId="{8EA9BE20-D2E4-6DB0-1F64-D279ED37FFAD}"/>
            </ac:picMkLst>
          </pc:picChg>
          <pc:picChg chg="del">
            <ac:chgData name="Dương Văn Thanh" userId="bef4c212-3743-4b65-87bf-a1d49a471287" providerId="ADAL" clId="{B4F8BD37-2B3B-4437-AA06-4C6753D42433}" dt="2023-06-28T05:10:41.349" v="256" actId="478"/>
            <ac:picMkLst>
              <pc:docMk/>
              <pc:sldMasterMk cId="3133983901" sldId="2147483674"/>
              <pc:sldLayoutMk cId="2431699001" sldId="2147483713"/>
              <ac:picMk id="6" creationId="{00000000-0000-0000-0000-000000000000}"/>
            </ac:picMkLst>
          </pc:picChg>
        </pc:sldLayoutChg>
        <pc:sldLayoutChg chg="addSp delSp modSp mod">
          <pc:chgData name="Dương Văn Thanh" userId="bef4c212-3743-4b65-87bf-a1d49a471287" providerId="ADAL" clId="{B4F8BD37-2B3B-4437-AA06-4C6753D42433}" dt="2023-06-28T05:11:07.555" v="261"/>
          <pc:sldLayoutMkLst>
            <pc:docMk/>
            <pc:sldMasterMk cId="3133983901" sldId="2147483674"/>
            <pc:sldLayoutMk cId="2269996382" sldId="2147483714"/>
          </pc:sldLayoutMkLst>
          <pc:spChg chg="del">
            <ac:chgData name="Dương Văn Thanh" userId="bef4c212-3743-4b65-87bf-a1d49a471287" providerId="ADAL" clId="{B4F8BD37-2B3B-4437-AA06-4C6753D42433}" dt="2023-06-28T05:11:05.668" v="259" actId="478"/>
            <ac:spMkLst>
              <pc:docMk/>
              <pc:sldMasterMk cId="3133983901" sldId="2147483674"/>
              <pc:sldLayoutMk cId="2269996382" sldId="2147483714"/>
              <ac:spMk id="2" creationId="{00000000-0000-0000-0000-000000000000}"/>
            </ac:spMkLst>
          </pc:spChg>
          <pc:spChg chg="del">
            <ac:chgData name="Dương Văn Thanh" userId="bef4c212-3743-4b65-87bf-a1d49a471287" providerId="ADAL" clId="{B4F8BD37-2B3B-4437-AA06-4C6753D42433}" dt="2023-06-28T05:11:03.623" v="258" actId="478"/>
            <ac:spMkLst>
              <pc:docMk/>
              <pc:sldMasterMk cId="3133983901" sldId="2147483674"/>
              <pc:sldLayoutMk cId="2269996382" sldId="2147483714"/>
              <ac:spMk id="3" creationId="{00000000-0000-0000-0000-000000000000}"/>
            </ac:spMkLst>
          </pc:spChg>
          <pc:spChg chg="del">
            <ac:chgData name="Dương Văn Thanh" userId="bef4c212-3743-4b65-87bf-a1d49a471287" providerId="ADAL" clId="{B4F8BD37-2B3B-4437-AA06-4C6753D42433}" dt="2023-06-28T05:11:05.668" v="259" actId="478"/>
            <ac:spMkLst>
              <pc:docMk/>
              <pc:sldMasterMk cId="3133983901" sldId="2147483674"/>
              <pc:sldLayoutMk cId="2269996382" sldId="2147483714"/>
              <ac:spMk id="10" creationId="{00000000-0000-0000-0000-000000000000}"/>
            </ac:spMkLst>
          </pc:spChg>
          <pc:picChg chg="add mod">
            <ac:chgData name="Dương Văn Thanh" userId="bef4c212-3743-4b65-87bf-a1d49a471287" providerId="ADAL" clId="{B4F8BD37-2B3B-4437-AA06-4C6753D42433}" dt="2023-06-28T05:11:07.555" v="261"/>
            <ac:picMkLst>
              <pc:docMk/>
              <pc:sldMasterMk cId="3133983901" sldId="2147483674"/>
              <pc:sldLayoutMk cId="2269996382" sldId="2147483714"/>
              <ac:picMk id="4" creationId="{4D16BB0A-C115-6249-50E0-7D1908AE1457}"/>
            </ac:picMkLst>
          </pc:picChg>
          <pc:picChg chg="del">
            <ac:chgData name="Dương Văn Thanh" userId="bef4c212-3743-4b65-87bf-a1d49a471287" providerId="ADAL" clId="{B4F8BD37-2B3B-4437-AA06-4C6753D42433}" dt="2023-06-28T05:11:06.556" v="260" actId="478"/>
            <ac:picMkLst>
              <pc:docMk/>
              <pc:sldMasterMk cId="3133983901" sldId="2147483674"/>
              <pc:sldLayoutMk cId="2269996382" sldId="2147483714"/>
              <ac:picMk id="8" creationId="{00000000-0000-0000-0000-000000000000}"/>
            </ac:picMkLst>
          </pc:picChg>
        </pc:sldLayoutChg>
        <pc:sldLayoutChg chg="addSp delSp modSp mod">
          <pc:chgData name="Dương Văn Thanh" userId="bef4c212-3743-4b65-87bf-a1d49a471287" providerId="ADAL" clId="{B4F8BD37-2B3B-4437-AA06-4C6753D42433}" dt="2023-06-28T05:14:34.482" v="284" actId="692"/>
          <pc:sldLayoutMkLst>
            <pc:docMk/>
            <pc:sldMasterMk cId="3133983901" sldId="2147483674"/>
            <pc:sldLayoutMk cId="3301766964" sldId="2147483746"/>
          </pc:sldLayoutMkLst>
          <pc:spChg chg="add del mod">
            <ac:chgData name="Dương Văn Thanh" userId="bef4c212-3743-4b65-87bf-a1d49a471287" providerId="ADAL" clId="{B4F8BD37-2B3B-4437-AA06-4C6753D42433}" dt="2023-06-28T05:14:12.237" v="279"/>
            <ac:spMkLst>
              <pc:docMk/>
              <pc:sldMasterMk cId="3133983901" sldId="2147483674"/>
              <pc:sldLayoutMk cId="3301766964" sldId="2147483746"/>
              <ac:spMk id="2" creationId="{5180E732-42E6-1633-5FE1-719D0C57E8AA}"/>
            </ac:spMkLst>
          </pc:spChg>
          <pc:spChg chg="add del mod">
            <ac:chgData name="Dương Văn Thanh" userId="bef4c212-3743-4b65-87bf-a1d49a471287" providerId="ADAL" clId="{B4F8BD37-2B3B-4437-AA06-4C6753D42433}" dt="2023-06-28T05:14:12.237" v="279"/>
            <ac:spMkLst>
              <pc:docMk/>
              <pc:sldMasterMk cId="3133983901" sldId="2147483674"/>
              <pc:sldLayoutMk cId="3301766964" sldId="2147483746"/>
              <ac:spMk id="4" creationId="{E0F2FC39-4288-4097-D007-E12CA1B88FB5}"/>
            </ac:spMkLst>
          </pc:spChg>
          <pc:spChg chg="add del mod">
            <ac:chgData name="Dương Văn Thanh" userId="bef4c212-3743-4b65-87bf-a1d49a471287" providerId="ADAL" clId="{B4F8BD37-2B3B-4437-AA06-4C6753D42433}" dt="2023-06-28T05:14:12.237" v="279"/>
            <ac:spMkLst>
              <pc:docMk/>
              <pc:sldMasterMk cId="3133983901" sldId="2147483674"/>
              <pc:sldLayoutMk cId="3301766964" sldId="2147483746"/>
              <ac:spMk id="5" creationId="{68A093C6-3E34-04D3-BD90-15352AFABB12}"/>
            </ac:spMkLst>
          </pc:spChg>
          <pc:spChg chg="add mod">
            <ac:chgData name="Dương Văn Thanh" userId="bef4c212-3743-4b65-87bf-a1d49a471287" providerId="ADAL" clId="{B4F8BD37-2B3B-4437-AA06-4C6753D42433}" dt="2023-06-28T05:14:34.482" v="284" actId="692"/>
            <ac:spMkLst>
              <pc:docMk/>
              <pc:sldMasterMk cId="3133983901" sldId="2147483674"/>
              <pc:sldLayoutMk cId="3301766964" sldId="2147483746"/>
              <ac:spMk id="7" creationId="{8ECE73A7-EF5B-6799-7CC2-78E25352F8D4}"/>
            </ac:spMkLst>
          </pc:spChg>
          <pc:spChg chg="add mod">
            <ac:chgData name="Dương Văn Thanh" userId="bef4c212-3743-4b65-87bf-a1d49a471287" providerId="ADAL" clId="{B4F8BD37-2B3B-4437-AA06-4C6753D42433}" dt="2023-06-28T05:14:22.217" v="283" actId="207"/>
            <ac:spMkLst>
              <pc:docMk/>
              <pc:sldMasterMk cId="3133983901" sldId="2147483674"/>
              <pc:sldLayoutMk cId="3301766964" sldId="2147483746"/>
              <ac:spMk id="8" creationId="{99A0E81F-F14F-4AFA-D98C-D73FFAC8A883}"/>
            </ac:spMkLst>
          </pc:spChg>
          <pc:spChg chg="add mod">
            <ac:chgData name="Dương Văn Thanh" userId="bef4c212-3743-4b65-87bf-a1d49a471287" providerId="ADAL" clId="{B4F8BD37-2B3B-4437-AA06-4C6753D42433}" dt="2023-06-28T05:14:22.217" v="283" actId="207"/>
            <ac:spMkLst>
              <pc:docMk/>
              <pc:sldMasterMk cId="3133983901" sldId="2147483674"/>
              <pc:sldLayoutMk cId="3301766964" sldId="2147483746"/>
              <ac:spMk id="9" creationId="{4FEB0065-96C1-318B-8995-DBFC0882415D}"/>
            </ac:spMkLst>
          </pc:spChg>
          <pc:picChg chg="add del">
            <ac:chgData name="Dương Văn Thanh" userId="bef4c212-3743-4b65-87bf-a1d49a471287" providerId="ADAL" clId="{B4F8BD37-2B3B-4437-AA06-4C6753D42433}" dt="2023-06-28T05:14:13.055" v="281"/>
            <ac:picMkLst>
              <pc:docMk/>
              <pc:sldMasterMk cId="3133983901" sldId="2147483674"/>
              <pc:sldLayoutMk cId="3301766964" sldId="2147483746"/>
              <ac:picMk id="6" creationId="{FEA5A138-5FB4-35FE-CF0C-01464E817AC1}"/>
            </ac:picMkLst>
          </pc:picChg>
        </pc:sldLayoutChg>
      </pc:sldMasterChg>
    </pc:docChg>
  </pc:docChgLst>
  <pc:docChgLst>
    <pc:chgData name="Nguyễn Đức Duy" userId="S::duy.nguyenduc@trinity-technology.com::c42d8961-a386-4647-a81a-0a3258a74880" providerId="AD" clId="Web-{F083445A-59AE-4B68-9D17-0627ED7B170A}"/>
    <pc:docChg chg="modSld">
      <pc:chgData name="Nguyễn Đức Duy" userId="S::duy.nguyenduc@trinity-technology.com::c42d8961-a386-4647-a81a-0a3258a74880" providerId="AD" clId="Web-{F083445A-59AE-4B68-9D17-0627ED7B170A}" dt="2023-07-18T02:18:57.183" v="29" actId="20577"/>
      <pc:docMkLst>
        <pc:docMk/>
      </pc:docMkLst>
      <pc:sldChg chg="modSp">
        <pc:chgData name="Nguyễn Đức Duy" userId="S::duy.nguyenduc@trinity-technology.com::c42d8961-a386-4647-a81a-0a3258a74880" providerId="AD" clId="Web-{F083445A-59AE-4B68-9D17-0627ED7B170A}" dt="2023-07-18T02:18:57.183" v="29" actId="20577"/>
        <pc:sldMkLst>
          <pc:docMk/>
          <pc:sldMk cId="1090446520" sldId="289"/>
        </pc:sldMkLst>
        <pc:spChg chg="mod">
          <ac:chgData name="Nguyễn Đức Duy" userId="S::duy.nguyenduc@trinity-technology.com::c42d8961-a386-4647-a81a-0a3258a74880" providerId="AD" clId="Web-{F083445A-59AE-4B68-9D17-0627ED7B170A}" dt="2023-07-18T02:18:57.183" v="29" actId="20577"/>
          <ac:spMkLst>
            <pc:docMk/>
            <pc:sldMk cId="1090446520" sldId="289"/>
            <ac:spMk id="5" creationId="{9399B51A-63C4-33EE-8B7B-CB7FB7C2F0AD}"/>
          </ac:spMkLst>
        </pc:spChg>
        <pc:spChg chg="mod">
          <ac:chgData name="Nguyễn Đức Duy" userId="S::duy.nguyenduc@trinity-technology.com::c42d8961-a386-4647-a81a-0a3258a74880" providerId="AD" clId="Web-{F083445A-59AE-4B68-9D17-0627ED7B170A}" dt="2023-07-18T02:18:20.870" v="2" actId="20577"/>
          <ac:spMkLst>
            <pc:docMk/>
            <pc:sldMk cId="1090446520" sldId="289"/>
            <ac:spMk id="7" creationId="{FC7F43E7-6C02-3016-9C6F-D2A9F59D9F58}"/>
          </ac:spMkLst>
        </pc:spChg>
      </pc:sldChg>
    </pc:docChg>
  </pc:docChgLst>
  <pc:docChgLst>
    <pc:chgData name="Nguyễn Đức Duy" userId="S::duy.nguyenduc@trinity-technology.com::c42d8961-a386-4647-a81a-0a3258a74880" providerId="AD" clId="Web-{A36661C0-29CC-4ED0-9C2D-54FE74BB12FF}"/>
    <pc:docChg chg="addSld delSld modSld">
      <pc:chgData name="Nguyễn Đức Duy" userId="S::duy.nguyenduc@trinity-technology.com::c42d8961-a386-4647-a81a-0a3258a74880" providerId="AD" clId="Web-{A36661C0-29CC-4ED0-9C2D-54FE74BB12FF}" dt="2023-07-18T04:35:59.189" v="162" actId="1076"/>
      <pc:docMkLst>
        <pc:docMk/>
      </pc:docMkLst>
      <pc:sldChg chg="modSp">
        <pc:chgData name="Nguyễn Đức Duy" userId="S::duy.nguyenduc@trinity-technology.com::c42d8961-a386-4647-a81a-0a3258a74880" providerId="AD" clId="Web-{A36661C0-29CC-4ED0-9C2D-54FE74BB12FF}" dt="2023-07-18T04:32:43.779" v="128" actId="20577"/>
        <pc:sldMkLst>
          <pc:docMk/>
          <pc:sldMk cId="1090446520" sldId="289"/>
        </pc:sldMkLst>
        <pc:spChg chg="mod">
          <ac:chgData name="Nguyễn Đức Duy" userId="S::duy.nguyenduc@trinity-technology.com::c42d8961-a386-4647-a81a-0a3258a74880" providerId="AD" clId="Web-{A36661C0-29CC-4ED0-9C2D-54FE74BB12FF}" dt="2023-07-18T04:32:43.779" v="128" actId="20577"/>
          <ac:spMkLst>
            <pc:docMk/>
            <pc:sldMk cId="1090446520" sldId="289"/>
            <ac:spMk id="5" creationId="{9399B51A-63C4-33EE-8B7B-CB7FB7C2F0AD}"/>
          </ac:spMkLst>
        </pc:spChg>
      </pc:sldChg>
      <pc:sldChg chg="modSp">
        <pc:chgData name="Nguyễn Đức Duy" userId="S::duy.nguyenduc@trinity-technology.com::c42d8961-a386-4647-a81a-0a3258a74880" providerId="AD" clId="Web-{A36661C0-29CC-4ED0-9C2D-54FE74BB12FF}" dt="2023-07-18T04:32:24.841" v="118" actId="20577"/>
        <pc:sldMkLst>
          <pc:docMk/>
          <pc:sldMk cId="3547948519" sldId="632"/>
        </pc:sldMkLst>
        <pc:spChg chg="mod">
          <ac:chgData name="Nguyễn Đức Duy" userId="S::duy.nguyenduc@trinity-technology.com::c42d8961-a386-4647-a81a-0a3258a74880" providerId="AD" clId="Web-{A36661C0-29CC-4ED0-9C2D-54FE74BB12FF}" dt="2023-07-18T04:32:24.841" v="118" actId="20577"/>
          <ac:spMkLst>
            <pc:docMk/>
            <pc:sldMk cId="3547948519" sldId="632"/>
            <ac:spMk id="4" creationId="{A3302E22-25D8-88CF-4563-88A24BCA2B01}"/>
          </ac:spMkLst>
        </pc:spChg>
      </pc:sldChg>
      <pc:sldChg chg="modSp del">
        <pc:chgData name="Nguyễn Đức Duy" userId="S::duy.nguyenduc@trinity-technology.com::c42d8961-a386-4647-a81a-0a3258a74880" providerId="AD" clId="Web-{A36661C0-29CC-4ED0-9C2D-54FE74BB12FF}" dt="2023-07-18T04:34:03.671" v="142"/>
        <pc:sldMkLst>
          <pc:docMk/>
          <pc:sldMk cId="337188984" sldId="634"/>
        </pc:sldMkLst>
        <pc:spChg chg="mod">
          <ac:chgData name="Nguyễn Đức Duy" userId="S::duy.nguyenduc@trinity-technology.com::c42d8961-a386-4647-a81a-0a3258a74880" providerId="AD" clId="Web-{A36661C0-29CC-4ED0-9C2D-54FE74BB12FF}" dt="2023-07-18T04:29:12.727" v="53" actId="20577"/>
          <ac:spMkLst>
            <pc:docMk/>
            <pc:sldMk cId="337188984" sldId="634"/>
            <ac:spMk id="4" creationId="{E50C768C-316A-7E1C-ADAA-3D79128C6A4D}"/>
          </ac:spMkLst>
        </pc:spChg>
      </pc:sldChg>
      <pc:sldChg chg="modSp">
        <pc:chgData name="Nguyễn Đức Duy" userId="S::duy.nguyenduc@trinity-technology.com::c42d8961-a386-4647-a81a-0a3258a74880" providerId="AD" clId="Web-{A36661C0-29CC-4ED0-9C2D-54FE74BB12FF}" dt="2023-07-18T04:31:58.981" v="110"/>
        <pc:sldMkLst>
          <pc:docMk/>
          <pc:sldMk cId="4143170021" sldId="639"/>
        </pc:sldMkLst>
        <pc:spChg chg="mod">
          <ac:chgData name="Nguyễn Đức Duy" userId="S::duy.nguyenduc@trinity-technology.com::c42d8961-a386-4647-a81a-0a3258a74880" providerId="AD" clId="Web-{A36661C0-29CC-4ED0-9C2D-54FE74BB12FF}" dt="2023-07-18T04:31:58.934" v="108"/>
          <ac:spMkLst>
            <pc:docMk/>
            <pc:sldMk cId="4143170021" sldId="639"/>
            <ac:spMk id="11" creationId="{3BAC984F-C148-B3E3-6606-0D78AEE07E7D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35.886" v="99"/>
          <ac:spMkLst>
            <pc:docMk/>
            <pc:sldMk cId="4143170021" sldId="639"/>
            <ac:spMk id="13" creationId="{68221CFA-5E45-8DC3-3BA5-8024382660EE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58.965" v="109"/>
          <ac:spMkLst>
            <pc:docMk/>
            <pc:sldMk cId="4143170021" sldId="639"/>
            <ac:spMk id="20" creationId="{91542BAC-FE96-473C-708D-3AF40F21DCF1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35.933" v="100"/>
          <ac:spMkLst>
            <pc:docMk/>
            <pc:sldMk cId="4143170021" sldId="639"/>
            <ac:spMk id="22" creationId="{CD5A053C-C9C2-DEE6-9C4C-E119BBA6B1A8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58.981" v="110"/>
          <ac:spMkLst>
            <pc:docMk/>
            <pc:sldMk cId="4143170021" sldId="639"/>
            <ac:spMk id="24" creationId="{447920A5-D40E-7152-388F-058E6A0C16F0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35.965" v="101"/>
          <ac:spMkLst>
            <pc:docMk/>
            <pc:sldMk cId="4143170021" sldId="639"/>
            <ac:spMk id="25" creationId="{7A2E1B38-9C07-A19A-E848-25DBB1D657AC}"/>
          </ac:spMkLst>
        </pc:spChg>
      </pc:sldChg>
      <pc:sldChg chg="modSp">
        <pc:chgData name="Nguyễn Đức Duy" userId="S::duy.nguyenduc@trinity-technology.com::c42d8961-a386-4647-a81a-0a3258a74880" providerId="AD" clId="Web-{A36661C0-29CC-4ED0-9C2D-54FE74BB12FF}" dt="2023-07-18T04:30:46.151" v="70" actId="20577"/>
        <pc:sldMkLst>
          <pc:docMk/>
          <pc:sldMk cId="2686561043" sldId="640"/>
        </pc:sldMkLst>
        <pc:spChg chg="mod">
          <ac:chgData name="Nguyễn Đức Duy" userId="S::duy.nguyenduc@trinity-technology.com::c42d8961-a386-4647-a81a-0a3258a74880" providerId="AD" clId="Web-{A36661C0-29CC-4ED0-9C2D-54FE74BB12FF}" dt="2023-07-18T04:30:46.151" v="70" actId="20577"/>
          <ac:spMkLst>
            <pc:docMk/>
            <pc:sldMk cId="2686561043" sldId="640"/>
            <ac:spMk id="3" creationId="{C4563D8F-2FE4-2AF4-6113-9023DF68EAC2}"/>
          </ac:spMkLst>
        </pc:spChg>
      </pc:sldChg>
      <pc:sldChg chg="modSp">
        <pc:chgData name="Nguyễn Đức Duy" userId="S::duy.nguyenduc@trinity-technology.com::c42d8961-a386-4647-a81a-0a3258a74880" providerId="AD" clId="Web-{A36661C0-29CC-4ED0-9C2D-54FE74BB12FF}" dt="2023-07-18T04:31:14.902" v="92" actId="14100"/>
        <pc:sldMkLst>
          <pc:docMk/>
          <pc:sldMk cId="3222268925" sldId="641"/>
        </pc:sldMkLst>
        <pc:spChg chg="mod">
          <ac:chgData name="Nguyễn Đức Duy" userId="S::duy.nguyenduc@trinity-technology.com::c42d8961-a386-4647-a81a-0a3258a74880" providerId="AD" clId="Web-{A36661C0-29CC-4ED0-9C2D-54FE74BB12FF}" dt="2023-07-18T04:31:08.011" v="81" actId="20577"/>
          <ac:spMkLst>
            <pc:docMk/>
            <pc:sldMk cId="3222268925" sldId="641"/>
            <ac:spMk id="5" creationId="{9B2016F0-9BDF-9D65-D257-9CD810BC51DF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08.058" v="82" actId="20577"/>
          <ac:spMkLst>
            <pc:docMk/>
            <pc:sldMk cId="3222268925" sldId="641"/>
            <ac:spMk id="7" creationId="{59933D35-0DDD-7428-8A72-C1AE6991C92F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08.073" v="83" actId="20577"/>
          <ac:spMkLst>
            <pc:docMk/>
            <pc:sldMk cId="3222268925" sldId="641"/>
            <ac:spMk id="9" creationId="{82676E8A-0F3A-18CD-D315-19F7D429A55E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08.089" v="84" actId="20577"/>
          <ac:spMkLst>
            <pc:docMk/>
            <pc:sldMk cId="3222268925" sldId="641"/>
            <ac:spMk id="11" creationId="{89ACF9B3-737C-5D5E-34FE-1111795E2619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08.105" v="85" actId="20577"/>
          <ac:spMkLst>
            <pc:docMk/>
            <pc:sldMk cId="3222268925" sldId="641"/>
            <ac:spMk id="12" creationId="{921C88DA-83D3-1E09-82C7-E150D83882AE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14.495" v="91" actId="14100"/>
          <ac:spMkLst>
            <pc:docMk/>
            <pc:sldMk cId="3222268925" sldId="641"/>
            <ac:spMk id="14" creationId="{FDC0B396-34D9-0604-DEF7-AE88AB0373E2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08.151" v="87" actId="20577"/>
          <ac:spMkLst>
            <pc:docMk/>
            <pc:sldMk cId="3222268925" sldId="641"/>
            <ac:spMk id="15" creationId="{2620EE8E-23A5-6D1B-0232-3067C6DBFF77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08.167" v="88" actId="20577"/>
          <ac:spMkLst>
            <pc:docMk/>
            <pc:sldMk cId="3222268925" sldId="641"/>
            <ac:spMk id="16" creationId="{1403F48A-E4B2-CC1A-4BD2-FC90AAA773DD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08.198" v="89" actId="20577"/>
          <ac:spMkLst>
            <pc:docMk/>
            <pc:sldMk cId="3222268925" sldId="641"/>
            <ac:spMk id="17" creationId="{FCCA04D0-9A5D-7FC3-B2ED-70B17E333567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1:14.902" v="92" actId="14100"/>
          <ac:spMkLst>
            <pc:docMk/>
            <pc:sldMk cId="3222268925" sldId="641"/>
            <ac:spMk id="18" creationId="{EB0358C1-7E25-5F9F-819F-4FB9251200CD}"/>
          </ac:spMkLst>
        </pc:spChg>
      </pc:sldChg>
      <pc:sldChg chg="modSp">
        <pc:chgData name="Nguyễn Đức Duy" userId="S::duy.nguyenduc@trinity-technology.com::c42d8961-a386-4647-a81a-0a3258a74880" providerId="AD" clId="Web-{A36661C0-29CC-4ED0-9C2D-54FE74BB12FF}" dt="2023-07-18T04:30:35.291" v="69" actId="20577"/>
        <pc:sldMkLst>
          <pc:docMk/>
          <pc:sldMk cId="3257633891" sldId="642"/>
        </pc:sldMkLst>
        <pc:spChg chg="mod">
          <ac:chgData name="Nguyễn Đức Duy" userId="S::duy.nguyenduc@trinity-technology.com::c42d8961-a386-4647-a81a-0a3258a74880" providerId="AD" clId="Web-{A36661C0-29CC-4ED0-9C2D-54FE74BB12FF}" dt="2023-07-18T04:30:35.291" v="69" actId="20577"/>
          <ac:spMkLst>
            <pc:docMk/>
            <pc:sldMk cId="3257633891" sldId="642"/>
            <ac:spMk id="3" creationId="{C4563D8F-2FE4-2AF4-6113-9023DF68EAC2}"/>
          </ac:spMkLst>
        </pc:spChg>
      </pc:sldChg>
      <pc:sldChg chg="addSp modSp modNotes">
        <pc:chgData name="Nguyễn Đức Duy" userId="S::duy.nguyenduc@trinity-technology.com::c42d8961-a386-4647-a81a-0a3258a74880" providerId="AD" clId="Web-{A36661C0-29CC-4ED0-9C2D-54FE74BB12FF}" dt="2023-07-18T04:27:33.475" v="45"/>
        <pc:sldMkLst>
          <pc:docMk/>
          <pc:sldMk cId="4011525507" sldId="644"/>
        </pc:sldMkLst>
        <pc:spChg chg="add mod">
          <ac:chgData name="Nguyễn Đức Duy" userId="S::duy.nguyenduc@trinity-technology.com::c42d8961-a386-4647-a81a-0a3258a74880" providerId="AD" clId="Web-{A36661C0-29CC-4ED0-9C2D-54FE74BB12FF}" dt="2023-07-18T04:23:45.376" v="3" actId="20577"/>
          <ac:spMkLst>
            <pc:docMk/>
            <pc:sldMk cId="4011525507" sldId="644"/>
            <ac:spMk id="5" creationId="{0CB78296-69AF-8AA7-C773-A35EA3862F13}"/>
          </ac:spMkLst>
        </pc:spChg>
        <pc:picChg chg="mod">
          <ac:chgData name="Nguyễn Đức Duy" userId="S::duy.nguyenduc@trinity-technology.com::c42d8961-a386-4647-a81a-0a3258a74880" providerId="AD" clId="Web-{A36661C0-29CC-4ED0-9C2D-54FE74BB12FF}" dt="2023-07-18T04:24:20.799" v="9" actId="1076"/>
          <ac:picMkLst>
            <pc:docMk/>
            <pc:sldMk cId="4011525507" sldId="644"/>
            <ac:picMk id="3" creationId="{8F9D6403-DAB2-26CE-68A0-BB9544C4C059}"/>
          </ac:picMkLst>
        </pc:picChg>
      </pc:sldChg>
      <pc:sldChg chg="addSp delSp modSp add replId modNotes">
        <pc:chgData name="Nguyễn Đức Duy" userId="S::duy.nguyenduc@trinity-technology.com::c42d8961-a386-4647-a81a-0a3258a74880" providerId="AD" clId="Web-{A36661C0-29CC-4ED0-9C2D-54FE74BB12FF}" dt="2023-07-18T04:27:29.865" v="44"/>
        <pc:sldMkLst>
          <pc:docMk/>
          <pc:sldMk cId="4207316876" sldId="645"/>
        </pc:sldMkLst>
        <pc:picChg chg="del">
          <ac:chgData name="Nguyễn Đức Duy" userId="S::duy.nguyenduc@trinity-technology.com::c42d8961-a386-4647-a81a-0a3258a74880" providerId="AD" clId="Web-{A36661C0-29CC-4ED0-9C2D-54FE74BB12FF}" dt="2023-07-18T04:25:01.643" v="11"/>
          <ac:picMkLst>
            <pc:docMk/>
            <pc:sldMk cId="4207316876" sldId="645"/>
            <ac:picMk id="3" creationId="{8F9D6403-DAB2-26CE-68A0-BB9544C4C059}"/>
          </ac:picMkLst>
        </pc:picChg>
        <pc:picChg chg="add mod">
          <ac:chgData name="Nguyễn Đức Duy" userId="S::duy.nguyenduc@trinity-technology.com::c42d8961-a386-4647-a81a-0a3258a74880" providerId="AD" clId="Web-{A36661C0-29CC-4ED0-9C2D-54FE74BB12FF}" dt="2023-07-18T04:25:17.347" v="16" actId="1076"/>
          <ac:picMkLst>
            <pc:docMk/>
            <pc:sldMk cId="4207316876" sldId="645"/>
            <ac:picMk id="4" creationId="{4C949940-0477-7A29-D9F7-6ADB8E430BA6}"/>
          </ac:picMkLst>
        </pc:picChg>
      </pc:sldChg>
      <pc:sldChg chg="addSp delSp modSp add replId modNotes">
        <pc:chgData name="Nguyễn Đức Duy" userId="S::duy.nguyenduc@trinity-technology.com::c42d8961-a386-4647-a81a-0a3258a74880" providerId="AD" clId="Web-{A36661C0-29CC-4ED0-9C2D-54FE74BB12FF}" dt="2023-07-18T04:27:24.615" v="43"/>
        <pc:sldMkLst>
          <pc:docMk/>
          <pc:sldMk cId="2260159295" sldId="646"/>
        </pc:sldMkLst>
        <pc:picChg chg="add mod">
          <ac:chgData name="Nguyễn Đức Duy" userId="S::duy.nguyenduc@trinity-technology.com::c42d8961-a386-4647-a81a-0a3258a74880" providerId="AD" clId="Web-{A36661C0-29CC-4ED0-9C2D-54FE74BB12FF}" dt="2023-07-18T04:25:57.207" v="23" actId="14100"/>
          <ac:picMkLst>
            <pc:docMk/>
            <pc:sldMk cId="2260159295" sldId="646"/>
            <ac:picMk id="3" creationId="{F943BFC3-31CC-2BB3-3644-02EA2C1A02EC}"/>
          </ac:picMkLst>
        </pc:picChg>
        <pc:picChg chg="del">
          <ac:chgData name="Nguyễn Đức Duy" userId="S::duy.nguyenduc@trinity-technology.com::c42d8961-a386-4647-a81a-0a3258a74880" providerId="AD" clId="Web-{A36661C0-29CC-4ED0-9C2D-54FE74BB12FF}" dt="2023-07-18T04:25:37.660" v="18"/>
          <ac:picMkLst>
            <pc:docMk/>
            <pc:sldMk cId="2260159295" sldId="646"/>
            <ac:picMk id="4" creationId="{4C949940-0477-7A29-D9F7-6ADB8E430BA6}"/>
          </ac:picMkLst>
        </pc:picChg>
      </pc:sldChg>
      <pc:sldChg chg="addSp delSp modSp add replId modNotes">
        <pc:chgData name="Nguyễn Đức Duy" userId="S::duy.nguyenduc@trinity-technology.com::c42d8961-a386-4647-a81a-0a3258a74880" providerId="AD" clId="Web-{A36661C0-29CC-4ED0-9C2D-54FE74BB12FF}" dt="2023-07-18T04:27:21.865" v="42"/>
        <pc:sldMkLst>
          <pc:docMk/>
          <pc:sldMk cId="990030218" sldId="647"/>
        </pc:sldMkLst>
        <pc:picChg chg="del">
          <ac:chgData name="Nguyễn Đức Duy" userId="S::duy.nguyenduc@trinity-technology.com::c42d8961-a386-4647-a81a-0a3258a74880" providerId="AD" clId="Web-{A36661C0-29CC-4ED0-9C2D-54FE74BB12FF}" dt="2023-07-18T04:26:13.770" v="26"/>
          <ac:picMkLst>
            <pc:docMk/>
            <pc:sldMk cId="990030218" sldId="647"/>
            <ac:picMk id="3" creationId="{F943BFC3-31CC-2BB3-3644-02EA2C1A02EC}"/>
          </ac:picMkLst>
        </pc:picChg>
        <pc:picChg chg="add mod">
          <ac:chgData name="Nguyễn Đức Duy" userId="S::duy.nguyenduc@trinity-technology.com::c42d8961-a386-4647-a81a-0a3258a74880" providerId="AD" clId="Web-{A36661C0-29CC-4ED0-9C2D-54FE74BB12FF}" dt="2023-07-18T04:26:21.067" v="29" actId="14100"/>
          <ac:picMkLst>
            <pc:docMk/>
            <pc:sldMk cId="990030218" sldId="647"/>
            <ac:picMk id="4" creationId="{8BAB11A2-0ED3-D831-8937-4319E52C17BD}"/>
          </ac:picMkLst>
        </pc:picChg>
      </pc:sldChg>
      <pc:sldChg chg="addSp delSp modSp add replId modNotes">
        <pc:chgData name="Nguyễn Đức Duy" userId="S::duy.nguyenduc@trinity-technology.com::c42d8961-a386-4647-a81a-0a3258a74880" providerId="AD" clId="Web-{A36661C0-29CC-4ED0-9C2D-54FE74BB12FF}" dt="2023-07-18T04:27:20.490" v="41"/>
        <pc:sldMkLst>
          <pc:docMk/>
          <pc:sldMk cId="4042884487" sldId="648"/>
        </pc:sldMkLst>
        <pc:picChg chg="del">
          <ac:chgData name="Nguyễn Đức Duy" userId="S::duy.nguyenduc@trinity-technology.com::c42d8961-a386-4647-a81a-0a3258a74880" providerId="AD" clId="Web-{A36661C0-29CC-4ED0-9C2D-54FE74BB12FF}" dt="2023-07-18T04:26:30.880" v="30"/>
          <ac:picMkLst>
            <pc:docMk/>
            <pc:sldMk cId="4042884487" sldId="648"/>
            <ac:picMk id="3" creationId="{F943BFC3-31CC-2BB3-3644-02EA2C1A02EC}"/>
          </ac:picMkLst>
        </pc:picChg>
        <pc:picChg chg="add mod">
          <ac:chgData name="Nguyễn Đức Duy" userId="S::duy.nguyenduc@trinity-technology.com::c42d8961-a386-4647-a81a-0a3258a74880" providerId="AD" clId="Web-{A36661C0-29CC-4ED0-9C2D-54FE74BB12FF}" dt="2023-07-18T04:26:38.317" v="33" actId="14100"/>
          <ac:picMkLst>
            <pc:docMk/>
            <pc:sldMk cId="4042884487" sldId="648"/>
            <ac:picMk id="4" creationId="{F9BAD3A4-C337-B18B-483F-E94AF772A906}"/>
          </ac:picMkLst>
        </pc:picChg>
      </pc:sldChg>
      <pc:sldChg chg="modSp add replId modNotes">
        <pc:chgData name="Nguyễn Đức Duy" userId="S::duy.nguyenduc@trinity-technology.com::c42d8961-a386-4647-a81a-0a3258a74880" providerId="AD" clId="Web-{A36661C0-29CC-4ED0-9C2D-54FE74BB12FF}" dt="2023-07-18T04:28:24.710" v="48"/>
        <pc:sldMkLst>
          <pc:docMk/>
          <pc:sldMk cId="4235114677" sldId="649"/>
        </pc:sldMkLst>
        <pc:spChg chg="mod">
          <ac:chgData name="Nguyễn Đức Duy" userId="S::duy.nguyenduc@trinity-technology.com::c42d8961-a386-4647-a81a-0a3258a74880" providerId="AD" clId="Web-{A36661C0-29CC-4ED0-9C2D-54FE74BB12FF}" dt="2023-07-18T04:27:57.944" v="46" actId="20577"/>
          <ac:spMkLst>
            <pc:docMk/>
            <pc:sldMk cId="4235114677" sldId="649"/>
            <ac:spMk id="5" creationId="{0CB78296-69AF-8AA7-C773-A35EA3862F13}"/>
          </ac:spMkLst>
        </pc:spChg>
      </pc:sldChg>
      <pc:sldChg chg="modSp add replId modNotes">
        <pc:chgData name="Nguyễn Đức Duy" userId="S::duy.nguyenduc@trinity-technology.com::c42d8961-a386-4647-a81a-0a3258a74880" providerId="AD" clId="Web-{A36661C0-29CC-4ED0-9C2D-54FE74BB12FF}" dt="2023-07-18T04:30:29.947" v="68" actId="20577"/>
        <pc:sldMkLst>
          <pc:docMk/>
          <pc:sldMk cId="248008009" sldId="650"/>
        </pc:sldMkLst>
        <pc:spChg chg="mod">
          <ac:chgData name="Nguyễn Đức Duy" userId="S::duy.nguyenduc@trinity-technology.com::c42d8961-a386-4647-a81a-0a3258a74880" providerId="AD" clId="Web-{A36661C0-29CC-4ED0-9C2D-54FE74BB12FF}" dt="2023-07-18T04:30:29.947" v="68" actId="20577"/>
          <ac:spMkLst>
            <pc:docMk/>
            <pc:sldMk cId="248008009" sldId="650"/>
            <ac:spMk id="3" creationId="{C4563D8F-2FE4-2AF4-6113-9023DF68EAC2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29:35.087" v="58" actId="20577"/>
          <ac:spMkLst>
            <pc:docMk/>
            <pc:sldMk cId="248008009" sldId="650"/>
            <ac:spMk id="4" creationId="{2A030FD0-E41A-2F15-5279-FE48ADEEDF59}"/>
          </ac:spMkLst>
        </pc:spChg>
      </pc:sldChg>
      <pc:sldChg chg="modSp add replId modNotes">
        <pc:chgData name="Nguyễn Đức Duy" userId="S::duy.nguyenduc@trinity-technology.com::c42d8961-a386-4647-a81a-0a3258a74880" providerId="AD" clId="Web-{A36661C0-29CC-4ED0-9C2D-54FE74BB12FF}" dt="2023-07-18T04:33:52.124" v="141"/>
        <pc:sldMkLst>
          <pc:docMk/>
          <pc:sldMk cId="3998976614" sldId="651"/>
        </pc:sldMkLst>
        <pc:spChg chg="mod">
          <ac:chgData name="Nguyễn Đức Duy" userId="S::duy.nguyenduc@trinity-technology.com::c42d8961-a386-4647-a81a-0a3258a74880" providerId="AD" clId="Web-{A36661C0-29CC-4ED0-9C2D-54FE74BB12FF}" dt="2023-07-18T04:33:35.280" v="139" actId="20577"/>
          <ac:spMkLst>
            <pc:docMk/>
            <pc:sldMk cId="3998976614" sldId="651"/>
            <ac:spMk id="3" creationId="{C4563D8F-2FE4-2AF4-6113-9023DF68EAC2}"/>
          </ac:spMkLst>
        </pc:spChg>
        <pc:spChg chg="mod">
          <ac:chgData name="Nguyễn Đức Duy" userId="S::duy.nguyenduc@trinity-technology.com::c42d8961-a386-4647-a81a-0a3258a74880" providerId="AD" clId="Web-{A36661C0-29CC-4ED0-9C2D-54FE74BB12FF}" dt="2023-07-18T04:33:15.014" v="133" actId="20577"/>
          <ac:spMkLst>
            <pc:docMk/>
            <pc:sldMk cId="3998976614" sldId="651"/>
            <ac:spMk id="4" creationId="{2A030FD0-E41A-2F15-5279-FE48ADEEDF59}"/>
          </ac:spMkLst>
        </pc:spChg>
      </pc:sldChg>
      <pc:sldChg chg="addSp delSp modSp add">
        <pc:chgData name="Nguyễn Đức Duy" userId="S::duy.nguyenduc@trinity-technology.com::c42d8961-a386-4647-a81a-0a3258a74880" providerId="AD" clId="Web-{A36661C0-29CC-4ED0-9C2D-54FE74BB12FF}" dt="2023-07-18T04:35:59.189" v="162" actId="1076"/>
        <pc:sldMkLst>
          <pc:docMk/>
          <pc:sldMk cId="3544583527" sldId="652"/>
        </pc:sldMkLst>
        <pc:spChg chg="mod">
          <ac:chgData name="Nguyễn Đức Duy" userId="S::duy.nguyenduc@trinity-technology.com::c42d8961-a386-4647-a81a-0a3258a74880" providerId="AD" clId="Web-{A36661C0-29CC-4ED0-9C2D-54FE74BB12FF}" dt="2023-07-18T04:35:30.110" v="156" actId="20577"/>
          <ac:spMkLst>
            <pc:docMk/>
            <pc:sldMk cId="3544583527" sldId="652"/>
            <ac:spMk id="5" creationId="{0CB78296-69AF-8AA7-C773-A35EA3862F13}"/>
          </ac:spMkLst>
        </pc:spChg>
        <pc:picChg chg="add mod">
          <ac:chgData name="Nguyễn Đức Duy" userId="S::duy.nguyenduc@trinity-technology.com::c42d8961-a386-4647-a81a-0a3258a74880" providerId="AD" clId="Web-{A36661C0-29CC-4ED0-9C2D-54FE74BB12FF}" dt="2023-07-18T04:35:59.189" v="162" actId="1076"/>
          <ac:picMkLst>
            <pc:docMk/>
            <pc:sldMk cId="3544583527" sldId="652"/>
            <ac:picMk id="3" creationId="{B00F3BC2-60D6-236A-C501-486DC18E01D3}"/>
          </ac:picMkLst>
        </pc:picChg>
        <pc:picChg chg="del">
          <ac:chgData name="Nguyễn Đức Duy" userId="S::duy.nguyenduc@trinity-technology.com::c42d8961-a386-4647-a81a-0a3258a74880" providerId="AD" clId="Web-{A36661C0-29CC-4ED0-9C2D-54FE74BB12FF}" dt="2023-07-18T04:34:53.297" v="144"/>
          <ac:picMkLst>
            <pc:docMk/>
            <pc:sldMk cId="3544583527" sldId="652"/>
            <ac:picMk id="4" creationId="{F9BAD3A4-C337-B18B-483F-E94AF772A906}"/>
          </ac:picMkLst>
        </pc:picChg>
      </pc:sldChg>
    </pc:docChg>
  </pc:docChgLst>
  <pc:docChgLst>
    <pc:chgData name="Nguyễn Đức Duy" userId="S::duy.nguyenduc@trinity-technology.com::c42d8961-a386-4647-a81a-0a3258a74880" providerId="AD" clId="Web-{187B6AA6-5D46-4540-9E26-8C982D39C1DD}"/>
    <pc:docChg chg="addSld delSld modSld">
      <pc:chgData name="Nguyễn Đức Duy" userId="S::duy.nguyenduc@trinity-technology.com::c42d8961-a386-4647-a81a-0a3258a74880" providerId="AD" clId="Web-{187B6AA6-5D46-4540-9E26-8C982D39C1DD}" dt="2023-07-18T04:22:58.150" v="678"/>
      <pc:docMkLst>
        <pc:docMk/>
      </pc:docMkLst>
      <pc:sldChg chg="delSp modSp">
        <pc:chgData name="Nguyễn Đức Duy" userId="S::duy.nguyenduc@trinity-technology.com::c42d8961-a386-4647-a81a-0a3258a74880" providerId="AD" clId="Web-{187B6AA6-5D46-4540-9E26-8C982D39C1DD}" dt="2023-07-18T03:18:59.220" v="133"/>
        <pc:sldMkLst>
          <pc:docMk/>
          <pc:sldMk cId="3910420820" sldId="288"/>
        </pc:sldMkLst>
        <pc:spChg chg="del mod">
          <ac:chgData name="Nguyễn Đức Duy" userId="S::duy.nguyenduc@trinity-technology.com::c42d8961-a386-4647-a81a-0a3258a74880" providerId="AD" clId="Web-{187B6AA6-5D46-4540-9E26-8C982D39C1DD}" dt="2023-07-18T03:18:49.657" v="132"/>
          <ac:spMkLst>
            <pc:docMk/>
            <pc:sldMk cId="3910420820" sldId="288"/>
            <ac:spMk id="2" creationId="{DF8EDEA2-56AC-F579-910A-993A58E0BFF0}"/>
          </ac:spMkLst>
        </pc:spChg>
        <pc:spChg chg="mod">
          <ac:chgData name="Nguyễn Đức Duy" userId="S::duy.nguyenduc@trinity-technology.com::c42d8961-a386-4647-a81a-0a3258a74880" providerId="AD" clId="Web-{187B6AA6-5D46-4540-9E26-8C982D39C1DD}" dt="2023-07-18T03:14:07.151" v="53" actId="20577"/>
          <ac:spMkLst>
            <pc:docMk/>
            <pc:sldMk cId="3910420820" sldId="288"/>
            <ac:spMk id="3" creationId="{A1816BCB-5D70-09F6-A077-C465CFB3E690}"/>
          </ac:spMkLst>
        </pc:spChg>
        <pc:picChg chg="del">
          <ac:chgData name="Nguyễn Đức Duy" userId="S::duy.nguyenduc@trinity-technology.com::c42d8961-a386-4647-a81a-0a3258a74880" providerId="AD" clId="Web-{187B6AA6-5D46-4540-9E26-8C982D39C1DD}" dt="2023-07-18T03:18:59.220" v="133"/>
          <ac:picMkLst>
            <pc:docMk/>
            <pc:sldMk cId="3910420820" sldId="288"/>
            <ac:picMk id="5" creationId="{FBC1F892-2D96-ACF6-57A9-E08051E65865}"/>
          </ac:picMkLst>
        </pc:picChg>
      </pc:sldChg>
      <pc:sldChg chg="addSp delSp modSp delAnim modNotes">
        <pc:chgData name="Nguyễn Đức Duy" userId="S::duy.nguyenduc@trinity-technology.com::c42d8961-a386-4647-a81a-0a3258a74880" providerId="AD" clId="Web-{187B6AA6-5D46-4540-9E26-8C982D39C1DD}" dt="2023-07-18T04:10:47.250" v="644"/>
        <pc:sldMkLst>
          <pc:docMk/>
          <pc:sldMk cId="3547948519" sldId="632"/>
        </pc:sldMkLst>
        <pc:spChg chg="add mod">
          <ac:chgData name="Nguyễn Đức Duy" userId="S::duy.nguyenduc@trinity-technology.com::c42d8961-a386-4647-a81a-0a3258a74880" providerId="AD" clId="Web-{187B6AA6-5D46-4540-9E26-8C982D39C1DD}" dt="2023-07-18T03:19:24.736" v="135" actId="20577"/>
          <ac:spMkLst>
            <pc:docMk/>
            <pc:sldMk cId="3547948519" sldId="632"/>
            <ac:spMk id="4" creationId="{A3302E22-25D8-88CF-4563-88A24BCA2B01}"/>
          </ac:spMkLst>
        </pc:spChg>
        <pc:spChg chg="mod">
          <ac:chgData name="Nguyễn Đức Duy" userId="S::duy.nguyenduc@trinity-technology.com::c42d8961-a386-4647-a81a-0a3258a74880" providerId="AD" clId="Web-{187B6AA6-5D46-4540-9E26-8C982D39C1DD}" dt="2023-07-18T03:15:02.012" v="61" actId="20577"/>
          <ac:spMkLst>
            <pc:docMk/>
            <pc:sldMk cId="3547948519" sldId="632"/>
            <ac:spMk id="6" creationId="{94FDA85F-4998-6554-3510-B1C9A1D579BE}"/>
          </ac:spMkLst>
        </pc:spChg>
        <pc:spChg chg="del">
          <ac:chgData name="Nguyễn Đức Duy" userId="S::duy.nguyenduc@trinity-technology.com::c42d8961-a386-4647-a81a-0a3258a74880" providerId="AD" clId="Web-{187B6AA6-5D46-4540-9E26-8C982D39C1DD}" dt="2023-07-18T03:15:36.544" v="68"/>
          <ac:spMkLst>
            <pc:docMk/>
            <pc:sldMk cId="3547948519" sldId="632"/>
            <ac:spMk id="7" creationId="{82B62571-8791-252B-2A62-62993E6D730A}"/>
          </ac:spMkLst>
        </pc:spChg>
        <pc:spChg chg="del">
          <ac:chgData name="Nguyễn Đức Duy" userId="S::duy.nguyenduc@trinity-technology.com::c42d8961-a386-4647-a81a-0a3258a74880" providerId="AD" clId="Web-{187B6AA6-5D46-4540-9E26-8C982D39C1DD}" dt="2023-07-18T03:15:15.481" v="64"/>
          <ac:spMkLst>
            <pc:docMk/>
            <pc:sldMk cId="3547948519" sldId="632"/>
            <ac:spMk id="8" creationId="{ED894D6D-CC1D-E3A0-3E4E-53A9E55F7B45}"/>
          </ac:spMkLst>
        </pc:spChg>
        <pc:picChg chg="add mod">
          <ac:chgData name="Nguyễn Đức Duy" userId="S::duy.nguyenduc@trinity-technology.com::c42d8961-a386-4647-a81a-0a3258a74880" providerId="AD" clId="Web-{187B6AA6-5D46-4540-9E26-8C982D39C1DD}" dt="2023-07-18T03:15:54.138" v="73" actId="1076"/>
          <ac:picMkLst>
            <pc:docMk/>
            <pc:sldMk cId="3547948519" sldId="632"/>
            <ac:picMk id="3" creationId="{83587FB1-EC76-491C-E1EC-6C2C565F56E7}"/>
          </ac:picMkLst>
        </pc:picChg>
        <pc:picChg chg="del">
          <ac:chgData name="Nguyễn Đức Duy" userId="S::duy.nguyenduc@trinity-technology.com::c42d8961-a386-4647-a81a-0a3258a74880" providerId="AD" clId="Web-{187B6AA6-5D46-4540-9E26-8C982D39C1DD}" dt="2023-07-18T03:15:12.449" v="63"/>
          <ac:picMkLst>
            <pc:docMk/>
            <pc:sldMk cId="3547948519" sldId="632"/>
            <ac:picMk id="9" creationId="{F073C95F-A6F1-2436-9661-FA37C99E893E}"/>
          </ac:picMkLst>
        </pc:picChg>
      </pc:sldChg>
      <pc:sldChg chg="addSp delSp modSp modNotes">
        <pc:chgData name="Nguyễn Đức Duy" userId="S::duy.nguyenduc@trinity-technology.com::c42d8961-a386-4647-a81a-0a3258a74880" providerId="AD" clId="Web-{187B6AA6-5D46-4540-9E26-8C982D39C1DD}" dt="2023-07-18T04:10:57.454" v="647"/>
        <pc:sldMkLst>
          <pc:docMk/>
          <pc:sldMk cId="919143215" sldId="633"/>
        </pc:sldMkLst>
        <pc:spChg chg="del">
          <ac:chgData name="Nguyễn Đức Duy" userId="S::duy.nguyenduc@trinity-technology.com::c42d8961-a386-4647-a81a-0a3258a74880" providerId="AD" clId="Web-{187B6AA6-5D46-4540-9E26-8C982D39C1DD}" dt="2023-07-18T03:21:00.129" v="136"/>
          <ac:spMkLst>
            <pc:docMk/>
            <pc:sldMk cId="919143215" sldId="633"/>
            <ac:spMk id="3" creationId="{534156B2-910D-A6CF-9C78-0D0C646D02D1}"/>
          </ac:spMkLst>
        </pc:spChg>
        <pc:spChg chg="add del">
          <ac:chgData name="Nguyễn Đức Duy" userId="S::duy.nguyenduc@trinity-technology.com::c42d8961-a386-4647-a81a-0a3258a74880" providerId="AD" clId="Web-{187B6AA6-5D46-4540-9E26-8C982D39C1DD}" dt="2023-07-18T03:21:15.833" v="138"/>
          <ac:spMkLst>
            <pc:docMk/>
            <pc:sldMk cId="919143215" sldId="633"/>
            <ac:spMk id="4" creationId="{5CA0CE86-5890-B8FB-86FB-DD9D05C219C3}"/>
          </ac:spMkLst>
        </pc:spChg>
        <pc:spChg chg="mod">
          <ac:chgData name="Nguyễn Đức Duy" userId="S::duy.nguyenduc@trinity-technology.com::c42d8961-a386-4647-a81a-0a3258a74880" providerId="AD" clId="Web-{187B6AA6-5D46-4540-9E26-8C982D39C1DD}" dt="2023-07-18T03:31:05.908" v="365" actId="20577"/>
          <ac:spMkLst>
            <pc:docMk/>
            <pc:sldMk cId="919143215" sldId="633"/>
            <ac:spMk id="6" creationId="{94FDA85F-4998-6554-3510-B1C9A1D579BE}"/>
          </ac:spMkLst>
        </pc:spChg>
        <pc:spChg chg="add del">
          <ac:chgData name="Nguyễn Đức Duy" userId="S::duy.nguyenduc@trinity-technology.com::c42d8961-a386-4647-a81a-0a3258a74880" providerId="AD" clId="Web-{187B6AA6-5D46-4540-9E26-8C982D39C1DD}" dt="2023-07-18T03:21:15.833" v="138"/>
          <ac:spMkLst>
            <pc:docMk/>
            <pc:sldMk cId="919143215" sldId="633"/>
            <ac:spMk id="7" creationId="{81AE6000-47C8-16CC-5951-A89AA82CD7BD}"/>
          </ac:spMkLst>
        </pc:spChg>
        <pc:spChg chg="add del">
          <ac:chgData name="Nguyễn Đức Duy" userId="S::duy.nguyenduc@trinity-technology.com::c42d8961-a386-4647-a81a-0a3258a74880" providerId="AD" clId="Web-{187B6AA6-5D46-4540-9E26-8C982D39C1DD}" dt="2023-07-18T03:21:15.833" v="138"/>
          <ac:spMkLst>
            <pc:docMk/>
            <pc:sldMk cId="919143215" sldId="633"/>
            <ac:spMk id="9" creationId="{8A557172-D3B8-3B28-477C-E5FF412619F6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3:32:17.957" v="390" actId="14100"/>
          <ac:spMkLst>
            <pc:docMk/>
            <pc:sldMk cId="919143215" sldId="633"/>
            <ac:spMk id="11" creationId="{3BAC984F-C148-B3E3-6606-0D78AEE07E7D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3:36:41.791" v="439" actId="20577"/>
          <ac:spMkLst>
            <pc:docMk/>
            <pc:sldMk cId="919143215" sldId="633"/>
            <ac:spMk id="13" creationId="{68221CFA-5E45-8DC3-3BA5-8024382660EE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3:28:05.686" v="296"/>
          <ac:spMkLst>
            <pc:docMk/>
            <pc:sldMk cId="919143215" sldId="633"/>
            <ac:spMk id="14" creationId="{BC868EFA-C579-7CA7-F7DD-E32C101CBA63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3:28:01.186" v="294"/>
          <ac:spMkLst>
            <pc:docMk/>
            <pc:sldMk cId="919143215" sldId="633"/>
            <ac:spMk id="16" creationId="{764B0AED-7104-8DC8-635C-32F19DB15B7A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3:30:09.673" v="350"/>
          <ac:spMkLst>
            <pc:docMk/>
            <pc:sldMk cId="919143215" sldId="633"/>
            <ac:spMk id="17" creationId="{E9FD7586-F3D4-3296-7871-D02A27F16469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3:30:16.157" v="352"/>
          <ac:spMkLst>
            <pc:docMk/>
            <pc:sldMk cId="919143215" sldId="633"/>
            <ac:spMk id="19" creationId="{E3955677-006B-0E22-30BE-BAF66F45A205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3:32:07.675" v="389"/>
          <ac:spMkLst>
            <pc:docMk/>
            <pc:sldMk cId="919143215" sldId="633"/>
            <ac:spMk id="20" creationId="{91542BAC-FE96-473C-708D-3AF40F21DCF1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3:32:07.675" v="388"/>
          <ac:spMkLst>
            <pc:docMk/>
            <pc:sldMk cId="919143215" sldId="633"/>
            <ac:spMk id="22" creationId="{CD5A053C-C9C2-DEE6-9C4C-E119BBA6B1A8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3:32:07.675" v="387"/>
          <ac:spMkLst>
            <pc:docMk/>
            <pc:sldMk cId="919143215" sldId="633"/>
            <ac:spMk id="24" creationId="{447920A5-D40E-7152-388F-058E6A0C16F0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3:32:07.675" v="386"/>
          <ac:spMkLst>
            <pc:docMk/>
            <pc:sldMk cId="919143215" sldId="633"/>
            <ac:spMk id="25" creationId="{7A2E1B38-9C07-A19A-E848-25DBB1D657AC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3:35:33.352" v="412" actId="20577"/>
          <ac:spMkLst>
            <pc:docMk/>
            <pc:sldMk cId="919143215" sldId="633"/>
            <ac:spMk id="26" creationId="{8CB94ED2-1CE4-62DB-A135-94FBC94E502B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3:36:38.228" v="437" actId="20577"/>
          <ac:spMkLst>
            <pc:docMk/>
            <pc:sldMk cId="919143215" sldId="633"/>
            <ac:spMk id="27" creationId="{E7EB8915-3F71-B3D3-769D-8090C9B2BB7F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3:35:39.665" v="414" actId="20577"/>
          <ac:spMkLst>
            <pc:docMk/>
            <pc:sldMk cId="919143215" sldId="633"/>
            <ac:spMk id="28" creationId="{7DEB7F3E-B8C3-261D-D10D-2F59A617E8F8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3:36:35.056" v="436" actId="20577"/>
          <ac:spMkLst>
            <pc:docMk/>
            <pc:sldMk cId="919143215" sldId="633"/>
            <ac:spMk id="29" creationId="{578D9333-071A-10F1-566A-87B34D776CA0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3:35:45.415" v="417" actId="20577"/>
          <ac:spMkLst>
            <pc:docMk/>
            <pc:sldMk cId="919143215" sldId="633"/>
            <ac:spMk id="30" creationId="{97B5C418-D32E-9118-8F66-3B3E53979B29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3:36:31.556" v="435"/>
          <ac:spMkLst>
            <pc:docMk/>
            <pc:sldMk cId="919143215" sldId="633"/>
            <ac:spMk id="31" creationId="{A35D03B1-A9DF-E345-867C-B2088781E3B8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3:35:50.790" v="420" actId="20577"/>
          <ac:spMkLst>
            <pc:docMk/>
            <pc:sldMk cId="919143215" sldId="633"/>
            <ac:spMk id="32" creationId="{231DE1E8-4645-5F68-EBC0-A5BFAC59BE3A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3:36:28.416" v="434"/>
          <ac:spMkLst>
            <pc:docMk/>
            <pc:sldMk cId="919143215" sldId="633"/>
            <ac:spMk id="33" creationId="{E2B59BB2-78FB-79D8-371A-3ADAA6DD5C2F}"/>
          </ac:spMkLst>
        </pc:spChg>
        <pc:picChg chg="add del">
          <ac:chgData name="Nguyễn Đức Duy" userId="S::duy.nguyenduc@trinity-technology.com::c42d8961-a386-4647-a81a-0a3258a74880" providerId="AD" clId="Web-{187B6AA6-5D46-4540-9E26-8C982D39C1DD}" dt="2023-07-18T03:21:15.833" v="138"/>
          <ac:picMkLst>
            <pc:docMk/>
            <pc:sldMk cId="919143215" sldId="633"/>
            <ac:picMk id="5" creationId="{6150A94D-DC70-D2F7-3D27-44EBF5441BC1}"/>
          </ac:picMkLst>
        </pc:picChg>
        <pc:picChg chg="add del">
          <ac:chgData name="Nguyễn Đức Duy" userId="S::duy.nguyenduc@trinity-technology.com::c42d8961-a386-4647-a81a-0a3258a74880" providerId="AD" clId="Web-{187B6AA6-5D46-4540-9E26-8C982D39C1DD}" dt="2023-07-18T03:21:15.833" v="138"/>
          <ac:picMkLst>
            <pc:docMk/>
            <pc:sldMk cId="919143215" sldId="633"/>
            <ac:picMk id="8" creationId="{B108E5F3-9D9E-3189-804A-17DBEA852766}"/>
          </ac:picMkLst>
        </pc:picChg>
        <pc:picChg chg="add del">
          <ac:chgData name="Nguyễn Đức Duy" userId="S::duy.nguyenduc@trinity-technology.com::c42d8961-a386-4647-a81a-0a3258a74880" providerId="AD" clId="Web-{187B6AA6-5D46-4540-9E26-8C982D39C1DD}" dt="2023-07-18T03:21:15.833" v="138"/>
          <ac:picMkLst>
            <pc:docMk/>
            <pc:sldMk cId="919143215" sldId="633"/>
            <ac:picMk id="10" creationId="{4C7D9F89-3754-551B-3216-792E419CBE56}"/>
          </ac:picMkLst>
        </pc:picChg>
        <pc:picChg chg="add del mod">
          <ac:chgData name="Nguyễn Đức Duy" userId="S::duy.nguyenduc@trinity-technology.com::c42d8961-a386-4647-a81a-0a3258a74880" providerId="AD" clId="Web-{187B6AA6-5D46-4540-9E26-8C982D39C1DD}" dt="2023-07-18T03:28:43.140" v="298"/>
          <ac:picMkLst>
            <pc:docMk/>
            <pc:sldMk cId="919143215" sldId="633"/>
            <ac:picMk id="12" creationId="{7CA04A42-724E-D5FF-E168-D803F874EB70}"/>
          </ac:picMkLst>
        </pc:picChg>
        <pc:picChg chg="add del mod">
          <ac:chgData name="Nguyễn Đức Duy" userId="S::duy.nguyenduc@trinity-technology.com::c42d8961-a386-4647-a81a-0a3258a74880" providerId="AD" clId="Web-{187B6AA6-5D46-4540-9E26-8C982D39C1DD}" dt="2023-07-18T03:28:40.530" v="297"/>
          <ac:picMkLst>
            <pc:docMk/>
            <pc:sldMk cId="919143215" sldId="633"/>
            <ac:picMk id="15" creationId="{76F2B878-6E5F-8FFA-4843-85B95DC5119A}"/>
          </ac:picMkLst>
        </pc:picChg>
        <pc:picChg chg="add del mod">
          <ac:chgData name="Nguyễn Đức Duy" userId="S::duy.nguyenduc@trinity-technology.com::c42d8961-a386-4647-a81a-0a3258a74880" providerId="AD" clId="Web-{187B6AA6-5D46-4540-9E26-8C982D39C1DD}" dt="2023-07-18T03:28:43.452" v="299"/>
          <ac:picMkLst>
            <pc:docMk/>
            <pc:sldMk cId="919143215" sldId="633"/>
            <ac:picMk id="18" creationId="{C8B85393-AB5A-A887-C2DC-124849D54211}"/>
          </ac:picMkLst>
        </pc:picChg>
        <pc:picChg chg="add del mod">
          <ac:chgData name="Nguyễn Đức Duy" userId="S::duy.nguyenduc@trinity-technology.com::c42d8961-a386-4647-a81a-0a3258a74880" providerId="AD" clId="Web-{187B6AA6-5D46-4540-9E26-8C982D39C1DD}" dt="2023-07-18T03:27:24.528" v="277"/>
          <ac:picMkLst>
            <pc:docMk/>
            <pc:sldMk cId="919143215" sldId="633"/>
            <ac:picMk id="21" creationId="{0D1F2ADF-8A17-FB5F-9CDE-62731359F953}"/>
          </ac:picMkLst>
        </pc:picChg>
        <pc:picChg chg="add del">
          <ac:chgData name="Nguyễn Đức Duy" userId="S::duy.nguyenduc@trinity-technology.com::c42d8961-a386-4647-a81a-0a3258a74880" providerId="AD" clId="Web-{187B6AA6-5D46-4540-9E26-8C982D39C1DD}" dt="2023-07-18T03:27:24.341" v="276"/>
          <ac:picMkLst>
            <pc:docMk/>
            <pc:sldMk cId="919143215" sldId="633"/>
            <ac:picMk id="23" creationId="{FF969571-32EE-8EDA-4EBC-9E6F3B6E7210}"/>
          </ac:picMkLst>
        </pc:picChg>
      </pc:sldChg>
      <pc:sldChg chg="modSp add del modNotes">
        <pc:chgData name="Nguyễn Đức Duy" userId="S::duy.nguyenduc@trinity-technology.com::c42d8961-a386-4647-a81a-0a3258a74880" providerId="AD" clId="Web-{187B6AA6-5D46-4540-9E26-8C982D39C1DD}" dt="2023-07-18T04:11:39.158" v="653"/>
        <pc:sldMkLst>
          <pc:docMk/>
          <pc:sldMk cId="337188984" sldId="634"/>
        </pc:sldMkLst>
        <pc:graphicFrameChg chg="modGraphic">
          <ac:chgData name="Nguyễn Đức Duy" userId="S::duy.nguyenduc@trinity-technology.com::c42d8961-a386-4647-a81a-0a3258a74880" providerId="AD" clId="Web-{187B6AA6-5D46-4540-9E26-8C982D39C1DD}" dt="2023-07-18T04:05:52.850" v="548"/>
          <ac:graphicFrameMkLst>
            <pc:docMk/>
            <pc:sldMk cId="337188984" sldId="634"/>
            <ac:graphicFrameMk id="6" creationId="{D983854E-83D2-A340-7258-1976CEAABC91}"/>
          </ac:graphicFrameMkLst>
        </pc:graphicFrameChg>
      </pc:sldChg>
      <pc:sldChg chg="add del replId">
        <pc:chgData name="Nguyễn Đức Duy" userId="S::duy.nguyenduc@trinity-technology.com::c42d8961-a386-4647-a81a-0a3258a74880" providerId="AD" clId="Web-{187B6AA6-5D46-4540-9E26-8C982D39C1DD}" dt="2023-07-18T03:37:35.573" v="440"/>
        <pc:sldMkLst>
          <pc:docMk/>
          <pc:sldMk cId="2190291043" sldId="639"/>
        </pc:sldMkLst>
      </pc:sldChg>
      <pc:sldChg chg="add modNotes">
        <pc:chgData name="Nguyễn Đức Duy" userId="S::duy.nguyenduc@trinity-technology.com::c42d8961-a386-4647-a81a-0a3258a74880" providerId="AD" clId="Web-{187B6AA6-5D46-4540-9E26-8C982D39C1DD}" dt="2023-07-18T04:10:51.391" v="645"/>
        <pc:sldMkLst>
          <pc:docMk/>
          <pc:sldMk cId="4143170021" sldId="639"/>
        </pc:sldMkLst>
      </pc:sldChg>
      <pc:sldChg chg="modSp add replId">
        <pc:chgData name="Nguyễn Đức Duy" userId="S::duy.nguyenduc@trinity-technology.com::c42d8961-a386-4647-a81a-0a3258a74880" providerId="AD" clId="Web-{187B6AA6-5D46-4540-9E26-8C982D39C1DD}" dt="2023-07-18T04:00:09.760" v="445" actId="14100"/>
        <pc:sldMkLst>
          <pc:docMk/>
          <pc:sldMk cId="2686561043" sldId="640"/>
        </pc:sldMkLst>
        <pc:spChg chg="mod">
          <ac:chgData name="Nguyễn Đức Duy" userId="S::duy.nguyenduc@trinity-technology.com::c42d8961-a386-4647-a81a-0a3258a74880" providerId="AD" clId="Web-{187B6AA6-5D46-4540-9E26-8C982D39C1DD}" dt="2023-07-18T04:00:09.760" v="445" actId="14100"/>
          <ac:spMkLst>
            <pc:docMk/>
            <pc:sldMk cId="2686561043" sldId="640"/>
            <ac:spMk id="3" creationId="{C4563D8F-2FE4-2AF4-6113-9023DF68EAC2}"/>
          </ac:spMkLst>
        </pc:spChg>
        <pc:spChg chg="mod">
          <ac:chgData name="Nguyễn Đức Duy" userId="S::duy.nguyenduc@trinity-technology.com::c42d8961-a386-4647-a81a-0a3258a74880" providerId="AD" clId="Web-{187B6AA6-5D46-4540-9E26-8C982D39C1DD}" dt="2023-07-18T04:00:03.806" v="443" actId="20577"/>
          <ac:spMkLst>
            <pc:docMk/>
            <pc:sldMk cId="2686561043" sldId="640"/>
            <ac:spMk id="4" creationId="{2A030FD0-E41A-2F15-5279-FE48ADEEDF59}"/>
          </ac:spMkLst>
        </pc:spChg>
      </pc:sldChg>
      <pc:sldChg chg="addSp delSp modSp add replId">
        <pc:chgData name="Nguyễn Đức Duy" userId="S::duy.nguyenduc@trinity-technology.com::c42d8961-a386-4647-a81a-0a3258a74880" providerId="AD" clId="Web-{187B6AA6-5D46-4540-9E26-8C982D39C1DD}" dt="2023-07-18T04:04:45.769" v="544" actId="1076"/>
        <pc:sldMkLst>
          <pc:docMk/>
          <pc:sldMk cId="3222268925" sldId="641"/>
        </pc:sldMkLst>
        <pc:spChg chg="del">
          <ac:chgData name="Nguyễn Đức Duy" userId="S::duy.nguyenduc@trinity-technology.com::c42d8961-a386-4647-a81a-0a3258a74880" providerId="AD" clId="Web-{187B6AA6-5D46-4540-9E26-8C982D39C1DD}" dt="2023-07-18T04:00:42.730" v="455"/>
          <ac:spMkLst>
            <pc:docMk/>
            <pc:sldMk cId="3222268925" sldId="641"/>
            <ac:spMk id="3" creationId="{C4563D8F-2FE4-2AF4-6113-9023DF68EAC2}"/>
          </ac:spMkLst>
        </pc:spChg>
        <pc:spChg chg="mod">
          <ac:chgData name="Nguyễn Đức Duy" userId="S::duy.nguyenduc@trinity-technology.com::c42d8961-a386-4647-a81a-0a3258a74880" providerId="AD" clId="Web-{187B6AA6-5D46-4540-9E26-8C982D39C1DD}" dt="2023-07-18T04:03:02.781" v="512" actId="1076"/>
          <ac:spMkLst>
            <pc:docMk/>
            <pc:sldMk cId="3222268925" sldId="641"/>
            <ac:spMk id="4" creationId="{2A030FD0-E41A-2F15-5279-FE48ADEEDF59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4:03:55.236" v="532"/>
          <ac:spMkLst>
            <pc:docMk/>
            <pc:sldMk cId="3222268925" sldId="641"/>
            <ac:spMk id="5" creationId="{9B2016F0-9BDF-9D65-D257-9CD810BC51DF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4:02:59.687" v="510"/>
          <ac:spMkLst>
            <pc:docMk/>
            <pc:sldMk cId="3222268925" sldId="641"/>
            <ac:spMk id="6" creationId="{E3BA88EF-0C8F-25A1-AEE0-1DEC3222F627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4:03:57.830" v="533"/>
          <ac:spMkLst>
            <pc:docMk/>
            <pc:sldMk cId="3222268925" sldId="641"/>
            <ac:spMk id="7" creationId="{59933D35-0DDD-7428-8A72-C1AE6991C92F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4:02:59.687" v="509"/>
          <ac:spMkLst>
            <pc:docMk/>
            <pc:sldMk cId="3222268925" sldId="641"/>
            <ac:spMk id="8" creationId="{587F5823-D0E7-030D-1077-A5F3F9BE101B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4:03:11.532" v="514" actId="1076"/>
          <ac:spMkLst>
            <pc:docMk/>
            <pc:sldMk cId="3222268925" sldId="641"/>
            <ac:spMk id="9" creationId="{82676E8A-0F3A-18CD-D315-19F7D429A55E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4:02:59.687" v="508"/>
          <ac:spMkLst>
            <pc:docMk/>
            <pc:sldMk cId="3222268925" sldId="641"/>
            <ac:spMk id="10" creationId="{F77B4CC6-70F5-F610-089D-BA6EE4DA5EA6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4:04:23.268" v="539" actId="1076"/>
          <ac:spMkLst>
            <pc:docMk/>
            <pc:sldMk cId="3222268925" sldId="641"/>
            <ac:spMk id="11" creationId="{89ACF9B3-737C-5D5E-34FE-1111795E2619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4:04:31.753" v="540" actId="1076"/>
          <ac:spMkLst>
            <pc:docMk/>
            <pc:sldMk cId="3222268925" sldId="641"/>
            <ac:spMk id="12" creationId="{921C88DA-83D3-1E09-82C7-E150D83882AE}"/>
          </ac:spMkLst>
        </pc:spChg>
        <pc:spChg chg="add del mod">
          <ac:chgData name="Nguyễn Đức Duy" userId="S::duy.nguyenduc@trinity-technology.com::c42d8961-a386-4647-a81a-0a3258a74880" providerId="AD" clId="Web-{187B6AA6-5D46-4540-9E26-8C982D39C1DD}" dt="2023-07-18T04:02:25.280" v="500"/>
          <ac:spMkLst>
            <pc:docMk/>
            <pc:sldMk cId="3222268925" sldId="641"/>
            <ac:spMk id="13" creationId="{BDD2EB27-84DA-DF1D-E5EF-51AA9F7929CA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4:04:38.175" v="542" actId="14100"/>
          <ac:spMkLst>
            <pc:docMk/>
            <pc:sldMk cId="3222268925" sldId="641"/>
            <ac:spMk id="14" creationId="{FDC0B396-34D9-0604-DEF7-AE88AB0373E2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4:03:48.799" v="530"/>
          <ac:spMkLst>
            <pc:docMk/>
            <pc:sldMk cId="3222268925" sldId="641"/>
            <ac:spMk id="15" creationId="{2620EE8E-23A5-6D1B-0232-3067C6DBFF77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4:03:53.174" v="531"/>
          <ac:spMkLst>
            <pc:docMk/>
            <pc:sldMk cId="3222268925" sldId="641"/>
            <ac:spMk id="16" creationId="{1403F48A-E4B2-CC1A-4BD2-FC90AAA773DD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4:03:22.923" v="523" actId="1076"/>
          <ac:spMkLst>
            <pc:docMk/>
            <pc:sldMk cId="3222268925" sldId="641"/>
            <ac:spMk id="17" creationId="{FCCA04D0-9A5D-7FC3-B2ED-70B17E333567}"/>
          </ac:spMkLst>
        </pc:spChg>
        <pc:spChg chg="add mod">
          <ac:chgData name="Nguyễn Đức Duy" userId="S::duy.nguyenduc@trinity-technology.com::c42d8961-a386-4647-a81a-0a3258a74880" providerId="AD" clId="Web-{187B6AA6-5D46-4540-9E26-8C982D39C1DD}" dt="2023-07-18T04:04:45.769" v="544" actId="1076"/>
          <ac:spMkLst>
            <pc:docMk/>
            <pc:sldMk cId="3222268925" sldId="641"/>
            <ac:spMk id="18" creationId="{EB0358C1-7E25-5F9F-819F-4FB9251200CD}"/>
          </ac:spMkLst>
        </pc:spChg>
      </pc:sldChg>
      <pc:sldChg chg="modSp add replId">
        <pc:chgData name="Nguyễn Đức Duy" userId="S::duy.nguyenduc@trinity-technology.com::c42d8961-a386-4647-a81a-0a3258a74880" providerId="AD" clId="Web-{187B6AA6-5D46-4540-9E26-8C982D39C1DD}" dt="2023-07-18T04:08:12.370" v="639" actId="20577"/>
        <pc:sldMkLst>
          <pc:docMk/>
          <pc:sldMk cId="3257633891" sldId="642"/>
        </pc:sldMkLst>
        <pc:spChg chg="mod">
          <ac:chgData name="Nguyễn Đức Duy" userId="S::duy.nguyenduc@trinity-technology.com::c42d8961-a386-4647-a81a-0a3258a74880" providerId="AD" clId="Web-{187B6AA6-5D46-4540-9E26-8C982D39C1DD}" dt="2023-07-18T04:08:12.370" v="639" actId="20577"/>
          <ac:spMkLst>
            <pc:docMk/>
            <pc:sldMk cId="3257633891" sldId="642"/>
            <ac:spMk id="3" creationId="{C4563D8F-2FE4-2AF4-6113-9023DF68EAC2}"/>
          </ac:spMkLst>
        </pc:spChg>
        <pc:spChg chg="mod">
          <ac:chgData name="Nguyễn Đức Duy" userId="S::duy.nguyenduc@trinity-technology.com::c42d8961-a386-4647-a81a-0a3258a74880" providerId="AD" clId="Web-{187B6AA6-5D46-4540-9E26-8C982D39C1DD}" dt="2023-07-18T04:06:18.194" v="551" actId="20577"/>
          <ac:spMkLst>
            <pc:docMk/>
            <pc:sldMk cId="3257633891" sldId="642"/>
            <ac:spMk id="4" creationId="{2A030FD0-E41A-2F15-5279-FE48ADEEDF59}"/>
          </ac:spMkLst>
        </pc:spChg>
      </pc:sldChg>
      <pc:sldChg chg="addSp delSp modSp add replId modNotes">
        <pc:chgData name="Nguyễn Đức Duy" userId="S::duy.nguyenduc@trinity-technology.com::c42d8961-a386-4647-a81a-0a3258a74880" providerId="AD" clId="Web-{187B6AA6-5D46-4540-9E26-8C982D39C1DD}" dt="2023-07-18T04:21:10.319" v="672" actId="14100"/>
        <pc:sldMkLst>
          <pc:docMk/>
          <pc:sldMk cId="4175548930" sldId="643"/>
        </pc:sldMkLst>
        <pc:spChg chg="del mod">
          <ac:chgData name="Nguyễn Đức Duy" userId="S::duy.nguyenduc@trinity-technology.com::c42d8961-a386-4647-a81a-0a3258a74880" providerId="AD" clId="Web-{187B6AA6-5D46-4540-9E26-8C982D39C1DD}" dt="2023-07-18T04:20:17.770" v="663"/>
          <ac:spMkLst>
            <pc:docMk/>
            <pc:sldMk cId="4175548930" sldId="643"/>
            <ac:spMk id="3" creationId="{C4563D8F-2FE4-2AF4-6113-9023DF68EAC2}"/>
          </ac:spMkLst>
        </pc:spChg>
        <pc:spChg chg="del mod">
          <ac:chgData name="Nguyễn Đức Duy" userId="S::duy.nguyenduc@trinity-technology.com::c42d8961-a386-4647-a81a-0a3258a74880" providerId="AD" clId="Web-{187B6AA6-5D46-4540-9E26-8C982D39C1DD}" dt="2023-07-18T04:20:39.411" v="667"/>
          <ac:spMkLst>
            <pc:docMk/>
            <pc:sldMk cId="4175548930" sldId="643"/>
            <ac:spMk id="4" creationId="{2A030FD0-E41A-2F15-5279-FE48ADEEDF59}"/>
          </ac:spMkLst>
        </pc:spChg>
        <pc:picChg chg="add mod">
          <ac:chgData name="Nguyễn Đức Duy" userId="S::duy.nguyenduc@trinity-technology.com::c42d8961-a386-4647-a81a-0a3258a74880" providerId="AD" clId="Web-{187B6AA6-5D46-4540-9E26-8C982D39C1DD}" dt="2023-07-18T04:21:10.319" v="672" actId="14100"/>
          <ac:picMkLst>
            <pc:docMk/>
            <pc:sldMk cId="4175548930" sldId="643"/>
            <ac:picMk id="5" creationId="{DEE58A82-2522-0BA1-0DB1-06A84804BEEC}"/>
          </ac:picMkLst>
        </pc:picChg>
      </pc:sldChg>
      <pc:sldChg chg="addSp delSp modSp add replId">
        <pc:chgData name="Nguyễn Đức Duy" userId="S::duy.nguyenduc@trinity-technology.com::c42d8961-a386-4647-a81a-0a3258a74880" providerId="AD" clId="Web-{187B6AA6-5D46-4540-9E26-8C982D39C1DD}" dt="2023-07-18T04:22:58.150" v="678"/>
        <pc:sldMkLst>
          <pc:docMk/>
          <pc:sldMk cId="4011525507" sldId="644"/>
        </pc:sldMkLst>
        <pc:picChg chg="add mod">
          <ac:chgData name="Nguyễn Đức Duy" userId="S::duy.nguyenduc@trinity-technology.com::c42d8961-a386-4647-a81a-0a3258a74880" providerId="AD" clId="Web-{187B6AA6-5D46-4540-9E26-8C982D39C1DD}" dt="2023-07-18T04:22:51.150" v="676" actId="1076"/>
          <ac:picMkLst>
            <pc:docMk/>
            <pc:sldMk cId="4011525507" sldId="644"/>
            <ac:picMk id="3" creationId="{8F9D6403-DAB2-26CE-68A0-BB9544C4C059}"/>
          </ac:picMkLst>
        </pc:picChg>
        <pc:picChg chg="add del mod">
          <ac:chgData name="Nguyễn Đức Duy" userId="S::duy.nguyenduc@trinity-technology.com::c42d8961-a386-4647-a81a-0a3258a74880" providerId="AD" clId="Web-{187B6AA6-5D46-4540-9E26-8C982D39C1DD}" dt="2023-07-18T04:22:58.150" v="678"/>
          <ac:picMkLst>
            <pc:docMk/>
            <pc:sldMk cId="4011525507" sldId="644"/>
            <ac:picMk id="4" creationId="{96D0DF0F-FA0B-5CEE-AD6E-113BD36FDC79}"/>
          </ac:picMkLst>
        </pc:picChg>
        <pc:picChg chg="del">
          <ac:chgData name="Nguyễn Đức Duy" userId="S::duy.nguyenduc@trinity-technology.com::c42d8961-a386-4647-a81a-0a3258a74880" providerId="AD" clId="Web-{187B6AA6-5D46-4540-9E26-8C982D39C1DD}" dt="2023-07-18T04:22:50.838" v="675"/>
          <ac:picMkLst>
            <pc:docMk/>
            <pc:sldMk cId="4011525507" sldId="644"/>
            <ac:picMk id="5" creationId="{DEE58A82-2522-0BA1-0DB1-06A84804BEEC}"/>
          </ac:picMkLst>
        </pc:picChg>
      </pc:sldChg>
    </pc:docChg>
  </pc:docChgLst>
  <pc:docChgLst>
    <pc:chgData name="Nguyễn Đức Duy" userId="S::duy.nguyenduc@trinity-technology.com::c42d8961-a386-4647-a81a-0a3258a74880" providerId="AD" clId="Web-{450B31A3-0C65-46F9-A940-3157FD91C093}"/>
    <pc:docChg chg="mod addSld delSld modSld modMainMaster">
      <pc:chgData name="Nguyễn Đức Duy" userId="S::duy.nguyenduc@trinity-technology.com::c42d8961-a386-4647-a81a-0a3258a74880" providerId="AD" clId="Web-{450B31A3-0C65-46F9-A940-3157FD91C093}" dt="2023-07-18T05:03:11.770" v="399" actId="20577"/>
      <pc:docMkLst>
        <pc:docMk/>
      </pc:docMkLst>
      <pc:sldChg chg="del">
        <pc:chgData name="Nguyễn Đức Duy" userId="S::duy.nguyenduc@trinity-technology.com::c42d8961-a386-4647-a81a-0a3258a74880" providerId="AD" clId="Web-{450B31A3-0C65-46F9-A940-3157FD91C093}" dt="2023-07-18T04:45:36.491" v="165"/>
        <pc:sldMkLst>
          <pc:docMk/>
          <pc:sldMk cId="3836160656" sldId="26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39.116" v="169"/>
        <pc:sldMkLst>
          <pc:docMk/>
          <pc:sldMk cId="2035630175" sldId="26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14" v="250"/>
        <pc:sldMkLst>
          <pc:docMk/>
          <pc:sldMk cId="1435395360" sldId="26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46.803" v="178"/>
        <pc:sldMkLst>
          <pc:docMk/>
          <pc:sldMk cId="3106502748" sldId="26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46.710" v="177"/>
        <pc:sldMkLst>
          <pc:docMk/>
          <pc:sldMk cId="1318327025" sldId="26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14" v="252"/>
        <pc:sldMkLst>
          <pc:docMk/>
          <pc:sldMk cId="4008433931" sldId="269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61"/>
        <pc:sldMkLst>
          <pc:docMk/>
          <pc:sldMk cId="4190783289" sldId="273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83" v="237"/>
        <pc:sldMkLst>
          <pc:docMk/>
          <pc:sldMk cId="29389799" sldId="27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83" v="235"/>
        <pc:sldMkLst>
          <pc:docMk/>
          <pc:sldMk cId="2789997914" sldId="27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83" v="234"/>
        <pc:sldMkLst>
          <pc:docMk/>
          <pc:sldMk cId="1970051771" sldId="27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14" v="254"/>
        <pc:sldMkLst>
          <pc:docMk/>
          <pc:sldMk cId="1402718161" sldId="279"/>
        </pc:sldMkLst>
      </pc:sldChg>
      <pc:sldChg chg="addSp delSp modSp">
        <pc:chgData name="Nguyễn Đức Duy" userId="S::duy.nguyenduc@trinity-technology.com::c42d8961-a386-4647-a81a-0a3258a74880" providerId="AD" clId="Web-{450B31A3-0C65-46F9-A940-3157FD91C093}" dt="2023-07-18T04:55:18.444" v="370" actId="1076"/>
        <pc:sldMkLst>
          <pc:docMk/>
          <pc:sldMk cId="3910420820" sldId="288"/>
        </pc:sldMkLst>
        <pc:spChg chg="add del mod">
          <ac:chgData name="Nguyễn Đức Duy" userId="S::duy.nguyenduc@trinity-technology.com::c42d8961-a386-4647-a81a-0a3258a74880" providerId="AD" clId="Web-{450B31A3-0C65-46F9-A940-3157FD91C093}" dt="2023-07-18T04:54:13.192" v="360"/>
          <ac:spMkLst>
            <pc:docMk/>
            <pc:sldMk cId="3910420820" sldId="288"/>
            <ac:spMk id="2" creationId="{5CDC0B3F-4247-399A-180E-FF2C1847A6B3}"/>
          </ac:spMkLst>
        </pc:spChg>
        <pc:spChg chg="mod">
          <ac:chgData name="Nguyễn Đức Duy" userId="S::duy.nguyenduc@trinity-technology.com::c42d8961-a386-4647-a81a-0a3258a74880" providerId="AD" clId="Web-{450B31A3-0C65-46F9-A940-3157FD91C093}" dt="2023-07-18T04:40:29.607" v="7" actId="20577"/>
          <ac:spMkLst>
            <pc:docMk/>
            <pc:sldMk cId="3910420820" sldId="288"/>
            <ac:spMk id="3" creationId="{A1816BCB-5D70-09F6-A077-C465CFB3E690}"/>
          </ac:spMkLst>
        </pc:spChg>
        <pc:spChg chg="add del mod">
          <ac:chgData name="Nguyễn Đức Duy" userId="S::duy.nguyenduc@trinity-technology.com::c42d8961-a386-4647-a81a-0a3258a74880" providerId="AD" clId="Web-{450B31A3-0C65-46F9-A940-3157FD91C093}" dt="2023-07-18T04:54:15.724" v="362"/>
          <ac:spMkLst>
            <pc:docMk/>
            <pc:sldMk cId="3910420820" sldId="288"/>
            <ac:spMk id="5" creationId="{27A7D64F-45C1-0570-C51E-DFF10A1B94E7}"/>
          </ac:spMkLst>
        </pc:spChg>
        <pc:spChg chg="add mod">
          <ac:chgData name="Nguyễn Đức Duy" userId="S::duy.nguyenduc@trinity-technology.com::c42d8961-a386-4647-a81a-0a3258a74880" providerId="AD" clId="Web-{450B31A3-0C65-46F9-A940-3157FD91C093}" dt="2023-07-18T04:55:18.444" v="370" actId="1076"/>
          <ac:spMkLst>
            <pc:docMk/>
            <pc:sldMk cId="3910420820" sldId="288"/>
            <ac:spMk id="6" creationId="{37EC7095-56B0-FB40-3E79-21521F81363A}"/>
          </ac:spMkLst>
        </pc:spChg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60"/>
        <pc:sldMkLst>
          <pc:docMk/>
          <pc:sldMk cId="764549080" sldId="29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14" v="253"/>
        <pc:sldMkLst>
          <pc:docMk/>
          <pc:sldMk cId="2913511945" sldId="306"/>
        </pc:sldMkLst>
      </pc:sldChg>
      <pc:sldChg chg="addSp delSp modSp">
        <pc:chgData name="Nguyễn Đức Duy" userId="S::duy.nguyenduc@trinity-technology.com::c42d8961-a386-4647-a81a-0a3258a74880" providerId="AD" clId="Web-{450B31A3-0C65-46F9-A940-3157FD91C093}" dt="2023-07-18T04:54:26.162" v="364"/>
        <pc:sldMkLst>
          <pc:docMk/>
          <pc:sldMk cId="3905431142" sldId="445"/>
        </pc:sldMkLst>
        <pc:spChg chg="del mod">
          <ac:chgData name="Nguyễn Đức Duy" userId="S::duy.nguyenduc@trinity-technology.com::c42d8961-a386-4647-a81a-0a3258a74880" providerId="AD" clId="Web-{450B31A3-0C65-46F9-A940-3157FD91C093}" dt="2023-07-18T04:47:56.166" v="282"/>
          <ac:spMkLst>
            <pc:docMk/>
            <pc:sldMk cId="3905431142" sldId="445"/>
            <ac:spMk id="2" creationId="{E141037D-D8B6-0BC5-2E81-910CC251EA5A}"/>
          </ac:spMkLst>
        </pc:spChg>
        <pc:spChg chg="add mod">
          <ac:chgData name="Nguyễn Đức Duy" userId="S::duy.nguyenduc@trinity-technology.com::c42d8961-a386-4647-a81a-0a3258a74880" providerId="AD" clId="Web-{450B31A3-0C65-46F9-A940-3157FD91C093}" dt="2023-07-18T04:54:26.162" v="364"/>
          <ac:spMkLst>
            <pc:docMk/>
            <pc:sldMk cId="3905431142" sldId="445"/>
            <ac:spMk id="3" creationId="{3FF690DA-92BB-3EC7-47D3-B2581DA81408}"/>
          </ac:spMkLst>
        </pc:spChg>
        <pc:spChg chg="mod">
          <ac:chgData name="Nguyễn Đức Duy" userId="S::duy.nguyenduc@trinity-technology.com::c42d8961-a386-4647-a81a-0a3258a74880" providerId="AD" clId="Web-{450B31A3-0C65-46F9-A940-3157FD91C093}" dt="2023-07-18T04:53:30.754" v="358" actId="20577"/>
          <ac:spMkLst>
            <pc:docMk/>
            <pc:sldMk cId="3905431142" sldId="445"/>
            <ac:spMk id="20" creationId="{AEF6C56C-8234-6028-F842-CC938CCF5391}"/>
          </ac:spMkLst>
        </pc:spChg>
        <pc:spChg chg="mod">
          <ac:chgData name="Nguyễn Đức Duy" userId="S::duy.nguyenduc@trinity-technology.com::c42d8961-a386-4647-a81a-0a3258a74880" providerId="AD" clId="Web-{450B31A3-0C65-46F9-A940-3157FD91C093}" dt="2023-07-18T04:51:01.375" v="319" actId="20577"/>
          <ac:spMkLst>
            <pc:docMk/>
            <pc:sldMk cId="3905431142" sldId="445"/>
            <ac:spMk id="25" creationId="{550C2948-1671-17D7-AD1A-B9B3FCDEB0B5}"/>
          </ac:spMkLst>
        </pc:spChg>
        <pc:spChg chg="mod">
          <ac:chgData name="Nguyễn Đức Duy" userId="S::duy.nguyenduc@trinity-technology.com::c42d8961-a386-4647-a81a-0a3258a74880" providerId="AD" clId="Web-{450B31A3-0C65-46F9-A940-3157FD91C093}" dt="2023-07-18T04:51:20.188" v="333" actId="20577"/>
          <ac:spMkLst>
            <pc:docMk/>
            <pc:sldMk cId="3905431142" sldId="445"/>
            <ac:spMk id="27" creationId="{5B20A3D0-7F7D-A122-83FD-D2136F6A3412}"/>
          </ac:spMkLst>
        </pc:spChg>
        <pc:spChg chg="del">
          <ac:chgData name="Nguyễn Đức Duy" userId="S::duy.nguyenduc@trinity-technology.com::c42d8961-a386-4647-a81a-0a3258a74880" providerId="AD" clId="Web-{450B31A3-0C65-46F9-A940-3157FD91C093}" dt="2023-07-18T04:51:29.969" v="335"/>
          <ac:spMkLst>
            <pc:docMk/>
            <pc:sldMk cId="3905431142" sldId="445"/>
            <ac:spMk id="28" creationId="{8777C648-76BE-8041-6E9A-DDDB767FDE7B}"/>
          </ac:spMkLst>
        </pc:spChg>
        <pc:spChg chg="del">
          <ac:chgData name="Nguyễn Đức Duy" userId="S::duy.nguyenduc@trinity-technology.com::c42d8961-a386-4647-a81a-0a3258a74880" providerId="AD" clId="Web-{450B31A3-0C65-46F9-A940-3157FD91C093}" dt="2023-07-18T04:51:31.610" v="337"/>
          <ac:spMkLst>
            <pc:docMk/>
            <pc:sldMk cId="3905431142" sldId="445"/>
            <ac:spMk id="29" creationId="{00516670-97A5-362C-97E6-784B5DD10FC0}"/>
          </ac:spMkLst>
        </pc:spChg>
        <pc:spChg chg="del">
          <ac:chgData name="Nguyễn Đức Duy" userId="S::duy.nguyenduc@trinity-technology.com::c42d8961-a386-4647-a81a-0a3258a74880" providerId="AD" clId="Web-{450B31A3-0C65-46F9-A940-3157FD91C093}" dt="2023-07-18T04:51:27.063" v="334"/>
          <ac:spMkLst>
            <pc:docMk/>
            <pc:sldMk cId="3905431142" sldId="445"/>
            <ac:spMk id="30" creationId="{44D0EFF7-0D58-FB3E-686F-EFFB287268BB}"/>
          </ac:spMkLst>
        </pc:spChg>
        <pc:spChg chg="del">
          <ac:chgData name="Nguyễn Đức Duy" userId="S::duy.nguyenduc@trinity-technology.com::c42d8961-a386-4647-a81a-0a3258a74880" providerId="AD" clId="Web-{450B31A3-0C65-46F9-A940-3157FD91C093}" dt="2023-07-18T04:51:30.704" v="336"/>
          <ac:spMkLst>
            <pc:docMk/>
            <pc:sldMk cId="3905431142" sldId="445"/>
            <ac:spMk id="31" creationId="{0145D58A-A9AD-C393-E603-5667713116EB}"/>
          </ac:spMkLst>
        </pc:spChg>
      </pc:sldChg>
      <pc:sldChg chg="del">
        <pc:chgData name="Nguyễn Đức Duy" userId="S::duy.nguyenduc@trinity-technology.com::c42d8961-a386-4647-a81a-0a3258a74880" providerId="AD" clId="Web-{450B31A3-0C65-46F9-A940-3157FD91C093}" dt="2023-07-18T04:46:38.383" v="233"/>
        <pc:sldMkLst>
          <pc:docMk/>
          <pc:sldMk cId="2831236739" sldId="49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83" v="236"/>
        <pc:sldMkLst>
          <pc:docMk/>
          <pc:sldMk cId="3543544571" sldId="49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36.287" v="163"/>
        <pc:sldMkLst>
          <pc:docMk/>
          <pc:sldMk cId="2112705330" sldId="499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36.397" v="164"/>
        <pc:sldMkLst>
          <pc:docMk/>
          <pc:sldMk cId="3249082131" sldId="50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36.069" v="162"/>
        <pc:sldMkLst>
          <pc:docMk/>
          <pc:sldMk cId="1293726376" sldId="50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14" v="249"/>
        <pc:sldMkLst>
          <pc:docMk/>
          <pc:sldMk cId="813399114" sldId="50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83" v="229"/>
        <pc:sldMkLst>
          <pc:docMk/>
          <pc:sldMk cId="182277391" sldId="50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67" v="228"/>
        <pc:sldMkLst>
          <pc:docMk/>
          <pc:sldMk cId="1845753832" sldId="50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67" v="227"/>
        <pc:sldMkLst>
          <pc:docMk/>
          <pc:sldMk cId="1866708887" sldId="509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67" v="226"/>
        <pc:sldMkLst>
          <pc:docMk/>
          <pc:sldMk cId="360175561" sldId="51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67" v="225"/>
        <pc:sldMkLst>
          <pc:docMk/>
          <pc:sldMk cId="748800291" sldId="511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67" v="224"/>
        <pc:sldMkLst>
          <pc:docMk/>
          <pc:sldMk cId="3212513879" sldId="512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67" v="223"/>
        <pc:sldMkLst>
          <pc:docMk/>
          <pc:sldMk cId="3541949298" sldId="513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67" v="222"/>
        <pc:sldMkLst>
          <pc:docMk/>
          <pc:sldMk cId="1550954236" sldId="51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67" v="220"/>
        <pc:sldMkLst>
          <pc:docMk/>
          <pc:sldMk cId="3143816682" sldId="51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67" v="221"/>
        <pc:sldMkLst>
          <pc:docMk/>
          <pc:sldMk cId="1113130942" sldId="51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67" v="219"/>
        <pc:sldMkLst>
          <pc:docMk/>
          <pc:sldMk cId="3880783570" sldId="519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52" v="218"/>
        <pc:sldMkLst>
          <pc:docMk/>
          <pc:sldMk cId="2574959752" sldId="52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289" v="217"/>
        <pc:sldMkLst>
          <pc:docMk/>
          <pc:sldMk cId="1764039747" sldId="521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289" v="215"/>
        <pc:sldMkLst>
          <pc:docMk/>
          <pc:sldMk cId="3677719653" sldId="522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289" v="216"/>
        <pc:sldMkLst>
          <pc:docMk/>
          <pc:sldMk cId="4105151894" sldId="52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83" v="230"/>
        <pc:sldMkLst>
          <pc:docMk/>
          <pc:sldMk cId="1906847233" sldId="52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14" v="248"/>
        <pc:sldMkLst>
          <pc:docMk/>
          <pc:sldMk cId="1930250897" sldId="52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99" v="246"/>
        <pc:sldMkLst>
          <pc:docMk/>
          <pc:sldMk cId="3215636022" sldId="52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99" v="245"/>
        <pc:sldMkLst>
          <pc:docMk/>
          <pc:sldMk cId="3510320087" sldId="52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99" v="244"/>
        <pc:sldMkLst>
          <pc:docMk/>
          <pc:sldMk cId="1944223789" sldId="529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99" v="243"/>
        <pc:sldMkLst>
          <pc:docMk/>
          <pc:sldMk cId="2020161048" sldId="53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99" v="242"/>
        <pc:sldMkLst>
          <pc:docMk/>
          <pc:sldMk cId="552361205" sldId="531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14" v="251"/>
        <pc:sldMkLst>
          <pc:docMk/>
          <pc:sldMk cId="2458330823" sldId="53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63"/>
        <pc:sldMkLst>
          <pc:docMk/>
          <pc:sldMk cId="2619729002" sldId="53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51.915" v="277"/>
        <pc:sldMkLst>
          <pc:docMk/>
          <pc:sldMk cId="2102944274" sldId="539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58.383" v="279"/>
        <pc:sldMkLst>
          <pc:docMk/>
          <pc:sldMk cId="3734564366" sldId="54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39.850" v="172"/>
        <pc:sldMkLst>
          <pc:docMk/>
          <pc:sldMk cId="3772500104" sldId="543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39.709" v="171"/>
        <pc:sldMkLst>
          <pc:docMk/>
          <pc:sldMk cId="329202180" sldId="54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40.397" v="173"/>
        <pc:sldMkLst>
          <pc:docMk/>
          <pc:sldMk cId="1731395657" sldId="54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43.991" v="174"/>
        <pc:sldMkLst>
          <pc:docMk/>
          <pc:sldMk cId="1948006846" sldId="54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45.913" v="175"/>
        <pc:sldMkLst>
          <pc:docMk/>
          <pc:sldMk cId="1976977174" sldId="54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46.006" v="176"/>
        <pc:sldMkLst>
          <pc:docMk/>
          <pc:sldMk cId="3075637407" sldId="54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55.850" v="184"/>
        <pc:sldMkLst>
          <pc:docMk/>
          <pc:sldMk cId="3316049548" sldId="55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47.850" v="180"/>
        <pc:sldMkLst>
          <pc:docMk/>
          <pc:sldMk cId="1022086177" sldId="551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55.960" v="185"/>
        <pc:sldMkLst>
          <pc:docMk/>
          <pc:sldMk cId="228844893" sldId="552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59.382" v="186"/>
        <pc:sldMkLst>
          <pc:docMk/>
          <pc:sldMk cId="284923940" sldId="553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00.960" v="187"/>
        <pc:sldMkLst>
          <pc:docMk/>
          <pc:sldMk cId="4274368694" sldId="55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06.226" v="193"/>
        <pc:sldMkLst>
          <pc:docMk/>
          <pc:sldMk cId="3355926620" sldId="55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06.351" v="194"/>
        <pc:sldMkLst>
          <pc:docMk/>
          <pc:sldMk cId="2507087813" sldId="55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16.242" v="195"/>
        <pc:sldMkLst>
          <pc:docMk/>
          <pc:sldMk cId="3542239725" sldId="559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16.882" v="196"/>
        <pc:sldMkLst>
          <pc:docMk/>
          <pc:sldMk cId="3009488560" sldId="56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18.789" v="198"/>
        <pc:sldMkLst>
          <pc:docMk/>
          <pc:sldMk cId="1852199496" sldId="561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18.507" v="197"/>
        <pc:sldMkLst>
          <pc:docMk/>
          <pc:sldMk cId="480221911" sldId="562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06.069" v="192"/>
        <pc:sldMkLst>
          <pc:docMk/>
          <pc:sldMk cId="3150533904" sldId="56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1.648" v="199"/>
        <pc:sldMkLst>
          <pc:docMk/>
          <pc:sldMk cId="788097945" sldId="56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2.757" v="200"/>
        <pc:sldMkLst>
          <pc:docMk/>
          <pc:sldMk cId="2775886322" sldId="56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398" v="213"/>
        <pc:sldMkLst>
          <pc:docMk/>
          <pc:sldMk cId="2270536695" sldId="56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383" v="212"/>
        <pc:sldMkLst>
          <pc:docMk/>
          <pc:sldMk cId="2389048768" sldId="569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383" v="211"/>
        <pc:sldMkLst>
          <pc:docMk/>
          <pc:sldMk cId="3535834010" sldId="57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383" v="210"/>
        <pc:sldMkLst>
          <pc:docMk/>
          <pc:sldMk cId="2874437409" sldId="571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367" v="209"/>
        <pc:sldMkLst>
          <pc:docMk/>
          <pc:sldMk cId="1965574866" sldId="572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117" v="201"/>
        <pc:sldMkLst>
          <pc:docMk/>
          <pc:sldMk cId="2065145817" sldId="573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62"/>
        <pc:sldMkLst>
          <pc:docMk/>
          <pc:sldMk cId="3887387571" sldId="57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38.709" v="168"/>
        <pc:sldMkLst>
          <pc:docMk/>
          <pc:sldMk cId="781160247" sldId="57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179" v="208"/>
        <pc:sldMkLst>
          <pc:docMk/>
          <pc:sldMk cId="93799850" sldId="57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164" v="207"/>
        <pc:sldMkLst>
          <pc:docMk/>
          <pc:sldMk cId="2645652748" sldId="58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164" v="206"/>
        <pc:sldMkLst>
          <pc:docMk/>
          <pc:sldMk cId="667697571" sldId="581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148" v="205"/>
        <pc:sldMkLst>
          <pc:docMk/>
          <pc:sldMk cId="687492970" sldId="582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133" v="204"/>
        <pc:sldMkLst>
          <pc:docMk/>
          <pc:sldMk cId="3460012824" sldId="583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133" v="203"/>
        <pc:sldMkLst>
          <pc:docMk/>
          <pc:sldMk cId="1129363976" sldId="58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26.117" v="202"/>
        <pc:sldMkLst>
          <pc:docMk/>
          <pc:sldMk cId="1213723110" sldId="58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59"/>
        <pc:sldMkLst>
          <pc:docMk/>
          <pc:sldMk cId="2508205204" sldId="58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99" v="239"/>
        <pc:sldMkLst>
          <pc:docMk/>
          <pc:sldMk cId="1342540202" sldId="58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83" v="238"/>
        <pc:sldMkLst>
          <pc:docMk/>
          <pc:sldMk cId="525455427" sldId="58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83" v="232"/>
        <pc:sldMkLst>
          <pc:docMk/>
          <pc:sldMk cId="1652267555" sldId="59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83" v="231"/>
        <pc:sldMkLst>
          <pc:docMk/>
          <pc:sldMk cId="1153314644" sldId="591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14" v="256"/>
        <pc:sldMkLst>
          <pc:docMk/>
          <pc:sldMk cId="3735784662" sldId="59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14" v="255"/>
        <pc:sldMkLst>
          <pc:docMk/>
          <pc:sldMk cId="4215295302" sldId="59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48.131" v="181"/>
        <pc:sldMkLst>
          <pc:docMk/>
          <pc:sldMk cId="119638771" sldId="59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49.616" v="182"/>
        <pc:sldMkLst>
          <pc:docMk/>
          <pc:sldMk cId="2820061310" sldId="59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03.726" v="188"/>
        <pc:sldMkLst>
          <pc:docMk/>
          <pc:sldMk cId="2523263788" sldId="59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56.680" v="278"/>
        <pc:sldMkLst>
          <pc:docMk/>
          <pc:sldMk cId="2853913148" sldId="599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05.554" v="190"/>
        <pc:sldMkLst>
          <pc:docMk/>
          <pc:sldMk cId="448554901" sldId="60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05.007" v="189"/>
        <pc:sldMkLst>
          <pc:docMk/>
          <pc:sldMk cId="2653110903" sldId="601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37.381" v="166"/>
        <pc:sldMkLst>
          <pc:docMk/>
          <pc:sldMk cId="296581215" sldId="603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38.569" v="167"/>
        <pc:sldMkLst>
          <pc:docMk/>
          <pc:sldMk cId="2137253855" sldId="60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39.491" v="170"/>
        <pc:sldMkLst>
          <pc:docMk/>
          <pc:sldMk cId="3570407078" sldId="60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53.319" v="183"/>
        <pc:sldMkLst>
          <pc:docMk/>
          <pc:sldMk cId="2200580267" sldId="60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47.210" v="179"/>
        <pc:sldMkLst>
          <pc:docMk/>
          <pc:sldMk cId="2544317559" sldId="60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05.960" v="191"/>
        <pc:sldMkLst>
          <pc:docMk/>
          <pc:sldMk cId="1242947233" sldId="612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47.149" v="276"/>
        <pc:sldMkLst>
          <pc:docMk/>
          <pc:sldMk cId="2999167559" sldId="613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46.492" v="275"/>
        <pc:sldMkLst>
          <pc:docMk/>
          <pc:sldMk cId="140513490" sldId="61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45" v="271"/>
        <pc:sldMkLst>
          <pc:docMk/>
          <pc:sldMk cId="2942734167" sldId="61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45" v="270"/>
        <pc:sldMkLst>
          <pc:docMk/>
          <pc:sldMk cId="1639691605" sldId="61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45" v="269"/>
        <pc:sldMkLst>
          <pc:docMk/>
          <pc:sldMk cId="2167550768" sldId="61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68"/>
        <pc:sldMkLst>
          <pc:docMk/>
          <pc:sldMk cId="1622091992" sldId="61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67"/>
        <pc:sldMkLst>
          <pc:docMk/>
          <pc:sldMk cId="1056071800" sldId="619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66"/>
        <pc:sldMkLst>
          <pc:docMk/>
          <pc:sldMk cId="3412382932" sldId="62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65"/>
        <pc:sldMkLst>
          <pc:docMk/>
          <pc:sldMk cId="813903559" sldId="621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64"/>
        <pc:sldMkLst>
          <pc:docMk/>
          <pc:sldMk cId="2963278997" sldId="622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58"/>
        <pc:sldMkLst>
          <pc:docMk/>
          <pc:sldMk cId="231312075" sldId="623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30" v="257"/>
        <pc:sldMkLst>
          <pc:docMk/>
          <pc:sldMk cId="4071757190" sldId="624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59.758" v="280"/>
        <pc:sldMkLst>
          <pc:docMk/>
          <pc:sldMk cId="111394926" sldId="625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45.399" v="272"/>
        <pc:sldMkLst>
          <pc:docMk/>
          <pc:sldMk cId="8551578" sldId="62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46.039" v="274"/>
        <pc:sldMkLst>
          <pc:docMk/>
          <pc:sldMk cId="3958790820" sldId="62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45.914" v="273"/>
        <pc:sldMkLst>
          <pc:docMk/>
          <pc:sldMk cId="3920652019" sldId="628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414" v="247"/>
        <pc:sldMkLst>
          <pc:docMk/>
          <pc:sldMk cId="2024597118" sldId="629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99" v="241"/>
        <pc:sldMkLst>
          <pc:docMk/>
          <pc:sldMk cId="1630897560" sldId="630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399" v="240"/>
        <pc:sldMkLst>
          <pc:docMk/>
          <pc:sldMk cId="2704182789" sldId="631"/>
        </pc:sldMkLst>
      </pc:sldChg>
      <pc:sldChg chg="delSp">
        <pc:chgData name="Nguyễn Đức Duy" userId="S::duy.nguyenduc@trinity-technology.com::c42d8961-a386-4647-a81a-0a3258a74880" providerId="AD" clId="Web-{450B31A3-0C65-46F9-A940-3157FD91C093}" dt="2023-07-18T04:55:21.429" v="371"/>
        <pc:sldMkLst>
          <pc:docMk/>
          <pc:sldMk cId="3547948519" sldId="632"/>
        </pc:sldMkLst>
        <pc:spChg chg="del">
          <ac:chgData name="Nguyễn Đức Duy" userId="S::duy.nguyenduc@trinity-technology.com::c42d8961-a386-4647-a81a-0a3258a74880" providerId="AD" clId="Web-{450B31A3-0C65-46F9-A940-3157FD91C093}" dt="2023-07-18T04:55:21.429" v="371"/>
          <ac:spMkLst>
            <pc:docMk/>
            <pc:sldMk cId="3547948519" sldId="632"/>
            <ac:spMk id="2" creationId="{E24FEC01-CD3B-2F14-C070-D99DBC81D43E}"/>
          </ac:spMkLst>
        </pc:spChg>
      </pc:sldChg>
      <pc:sldChg chg="modSp modNotes">
        <pc:chgData name="Nguyễn Đức Duy" userId="S::duy.nguyenduc@trinity-technology.com::c42d8961-a386-4647-a81a-0a3258a74880" providerId="AD" clId="Web-{450B31A3-0C65-46F9-A940-3157FD91C093}" dt="2023-07-18T04:50:18.936" v="304" actId="1076"/>
        <pc:sldMkLst>
          <pc:docMk/>
          <pc:sldMk cId="1657621096" sldId="635"/>
        </pc:sldMkLst>
        <pc:spChg chg="mod">
          <ac:chgData name="Nguyễn Đức Duy" userId="S::duy.nguyenduc@trinity-technology.com::c42d8961-a386-4647-a81a-0a3258a74880" providerId="AD" clId="Web-{450B31A3-0C65-46F9-A940-3157FD91C093}" dt="2023-07-18T04:50:14.780" v="302" actId="20577"/>
          <ac:spMkLst>
            <pc:docMk/>
            <pc:sldMk cId="1657621096" sldId="635"/>
            <ac:spMk id="3" creationId="{C4563D8F-2FE4-2AF4-6113-9023DF68EAC2}"/>
          </ac:spMkLst>
        </pc:spChg>
        <pc:spChg chg="mod">
          <ac:chgData name="Nguyễn Đức Duy" userId="S::duy.nguyenduc@trinity-technology.com::c42d8961-a386-4647-a81a-0a3258a74880" providerId="AD" clId="Web-{450B31A3-0C65-46F9-A940-3157FD91C093}" dt="2023-07-18T04:50:18.936" v="304" actId="1076"/>
          <ac:spMkLst>
            <pc:docMk/>
            <pc:sldMk cId="1657621096" sldId="635"/>
            <ac:spMk id="4" creationId="{2A030FD0-E41A-2F15-5279-FE48ADEEDF59}"/>
          </ac:spMkLst>
        </pc:spChg>
      </pc:sldChg>
      <pc:sldChg chg="del">
        <pc:chgData name="Nguyễn Đức Duy" userId="S::duy.nguyenduc@trinity-technology.com::c42d8961-a386-4647-a81a-0a3258a74880" providerId="AD" clId="Web-{450B31A3-0C65-46F9-A940-3157FD91C093}" dt="2023-07-18T04:45:32.475" v="160"/>
        <pc:sldMkLst>
          <pc:docMk/>
          <pc:sldMk cId="1620797467" sldId="636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5:34.990" v="161"/>
        <pc:sldMkLst>
          <pc:docMk/>
          <pc:sldMk cId="1464898638" sldId="637"/>
        </pc:sldMkLst>
      </pc:sldChg>
      <pc:sldChg chg="del">
        <pc:chgData name="Nguyễn Đức Duy" userId="S::duy.nguyenduc@trinity-technology.com::c42d8961-a386-4647-a81a-0a3258a74880" providerId="AD" clId="Web-{450B31A3-0C65-46F9-A940-3157FD91C093}" dt="2023-07-18T04:46:38.289" v="214"/>
        <pc:sldMkLst>
          <pc:docMk/>
          <pc:sldMk cId="3194832141" sldId="638"/>
        </pc:sldMkLst>
      </pc:sldChg>
      <pc:sldChg chg="modSp">
        <pc:chgData name="Nguyễn Đức Duy" userId="S::duy.nguyenduc@trinity-technology.com::c42d8961-a386-4647-a81a-0a3258a74880" providerId="AD" clId="Web-{450B31A3-0C65-46F9-A940-3157FD91C093}" dt="2023-07-18T05:03:11.770" v="399" actId="20577"/>
        <pc:sldMkLst>
          <pc:docMk/>
          <pc:sldMk cId="2686561043" sldId="640"/>
        </pc:sldMkLst>
        <pc:spChg chg="mod">
          <ac:chgData name="Nguyễn Đức Duy" userId="S::duy.nguyenduc@trinity-technology.com::c42d8961-a386-4647-a81a-0a3258a74880" providerId="AD" clId="Web-{450B31A3-0C65-46F9-A940-3157FD91C093}" dt="2023-07-18T05:03:11.770" v="399" actId="20577"/>
          <ac:spMkLst>
            <pc:docMk/>
            <pc:sldMk cId="2686561043" sldId="640"/>
            <ac:spMk id="3" creationId="{C4563D8F-2FE4-2AF4-6113-9023DF68EAC2}"/>
          </ac:spMkLst>
        </pc:spChg>
      </pc:sldChg>
      <pc:sldChg chg="addSp delSp modSp">
        <pc:chgData name="Nguyễn Đức Duy" userId="S::duy.nguyenduc@trinity-technology.com::c42d8961-a386-4647-a81a-0a3258a74880" providerId="AD" clId="Web-{450B31A3-0C65-46F9-A940-3157FD91C093}" dt="2023-07-18T05:02:52.441" v="398" actId="1076"/>
        <pc:sldMkLst>
          <pc:docMk/>
          <pc:sldMk cId="3222268925" sldId="641"/>
        </pc:sldMkLst>
        <pc:spChg chg="add mod">
          <ac:chgData name="Nguyễn Đức Duy" userId="S::duy.nguyenduc@trinity-technology.com::c42d8961-a386-4647-a81a-0a3258a74880" providerId="AD" clId="Web-{450B31A3-0C65-46F9-A940-3157FD91C093}" dt="2023-07-18T05:01:15.501" v="390" actId="1076"/>
          <ac:spMkLst>
            <pc:docMk/>
            <pc:sldMk cId="3222268925" sldId="641"/>
            <ac:spMk id="3" creationId="{544C5F55-3A9F-D099-9F86-FAA1731E5E9D}"/>
          </ac:spMkLst>
        </pc:spChg>
        <pc:spChg chg="add mod ord">
          <ac:chgData name="Nguyễn Đức Duy" userId="S::duy.nguyenduc@trinity-technology.com::c42d8961-a386-4647-a81a-0a3258a74880" providerId="AD" clId="Web-{450B31A3-0C65-46F9-A940-3157FD91C093}" dt="2023-07-18T05:02:35.753" v="394"/>
          <ac:spMkLst>
            <pc:docMk/>
            <pc:sldMk cId="3222268925" sldId="641"/>
            <ac:spMk id="6" creationId="{9FBE1456-4DE1-CEE7-B7F3-508AC8C3B95C}"/>
          </ac:spMkLst>
        </pc:spChg>
        <pc:spChg chg="add mod ord">
          <ac:chgData name="Nguyễn Đức Duy" userId="S::duy.nguyenduc@trinity-technology.com::c42d8961-a386-4647-a81a-0a3258a74880" providerId="AD" clId="Web-{450B31A3-0C65-46F9-A940-3157FD91C093}" dt="2023-07-18T05:02:52.441" v="398" actId="1076"/>
          <ac:spMkLst>
            <pc:docMk/>
            <pc:sldMk cId="3222268925" sldId="641"/>
            <ac:spMk id="8" creationId="{3F5018B6-8FA2-CF44-425E-049801038030}"/>
          </ac:spMkLst>
        </pc:spChg>
        <pc:spChg chg="del mod">
          <ac:chgData name="Nguyễn Đức Duy" userId="S::duy.nguyenduc@trinity-technology.com::c42d8961-a386-4647-a81a-0a3258a74880" providerId="AD" clId="Web-{450B31A3-0C65-46F9-A940-3157FD91C093}" dt="2023-07-18T05:00:48.172" v="385"/>
          <ac:spMkLst>
            <pc:docMk/>
            <pc:sldMk cId="3222268925" sldId="641"/>
            <ac:spMk id="14" creationId="{FDC0B396-34D9-0604-DEF7-AE88AB0373E2}"/>
          </ac:spMkLst>
        </pc:spChg>
        <pc:spChg chg="del mod">
          <ac:chgData name="Nguyễn Đức Duy" userId="S::duy.nguyenduc@trinity-technology.com::c42d8961-a386-4647-a81a-0a3258a74880" providerId="AD" clId="Web-{450B31A3-0C65-46F9-A940-3157FD91C093}" dt="2023-07-18T05:01:03.470" v="387"/>
          <ac:spMkLst>
            <pc:docMk/>
            <pc:sldMk cId="3222268925" sldId="641"/>
            <ac:spMk id="18" creationId="{EB0358C1-7E25-5F9F-819F-4FB9251200CD}"/>
          </ac:spMkLst>
        </pc:spChg>
      </pc:sldChg>
      <pc:sldChg chg="modSp">
        <pc:chgData name="Nguyễn Đức Duy" userId="S::duy.nguyenduc@trinity-technology.com::c42d8961-a386-4647-a81a-0a3258a74880" providerId="AD" clId="Web-{450B31A3-0C65-46F9-A940-3157FD91C093}" dt="2023-07-18T04:49:49.482" v="301" actId="20577"/>
        <pc:sldMkLst>
          <pc:docMk/>
          <pc:sldMk cId="3998976614" sldId="651"/>
        </pc:sldMkLst>
        <pc:spChg chg="mod">
          <ac:chgData name="Nguyễn Đức Duy" userId="S::duy.nguyenduc@trinity-technology.com::c42d8961-a386-4647-a81a-0a3258a74880" providerId="AD" clId="Web-{450B31A3-0C65-46F9-A940-3157FD91C093}" dt="2023-07-18T04:49:49.482" v="301" actId="20577"/>
          <ac:spMkLst>
            <pc:docMk/>
            <pc:sldMk cId="3998976614" sldId="651"/>
            <ac:spMk id="4" creationId="{2A030FD0-E41A-2F15-5279-FE48ADEEDF59}"/>
          </ac:spMkLst>
        </pc:spChg>
      </pc:sldChg>
      <pc:sldChg chg="addSp delSp add del replId">
        <pc:chgData name="Nguyễn Đức Duy" userId="S::duy.nguyenduc@trinity-technology.com::c42d8961-a386-4647-a81a-0a3258a74880" providerId="AD" clId="Web-{450B31A3-0C65-46F9-A940-3157FD91C093}" dt="2023-07-18T04:49:13.184" v="296"/>
        <pc:sldMkLst>
          <pc:docMk/>
          <pc:sldMk cId="3247259247" sldId="653"/>
        </pc:sldMkLst>
        <pc:spChg chg="del">
          <ac:chgData name="Nguyễn Đức Duy" userId="S::duy.nguyenduc@trinity-technology.com::c42d8961-a386-4647-a81a-0a3258a74880" providerId="AD" clId="Web-{450B31A3-0C65-46F9-A940-3157FD91C093}" dt="2023-07-18T04:48:18.526" v="287"/>
          <ac:spMkLst>
            <pc:docMk/>
            <pc:sldMk cId="3247259247" sldId="653"/>
            <ac:spMk id="2" creationId="{E24FEC01-CD3B-2F14-C070-D99DBC81D43E}"/>
          </ac:spMkLst>
        </pc:spChg>
        <pc:spChg chg="del">
          <ac:chgData name="Nguyễn Đức Duy" userId="S::duy.nguyenduc@trinity-technology.com::c42d8961-a386-4647-a81a-0a3258a74880" providerId="AD" clId="Web-{450B31A3-0C65-46F9-A940-3157FD91C093}" dt="2023-07-18T04:48:18.526" v="284"/>
          <ac:spMkLst>
            <pc:docMk/>
            <pc:sldMk cId="3247259247" sldId="653"/>
            <ac:spMk id="4" creationId="{A3302E22-25D8-88CF-4563-88A24BCA2B01}"/>
          </ac:spMkLst>
        </pc:spChg>
        <pc:spChg chg="del">
          <ac:chgData name="Nguyễn Đức Duy" userId="S::duy.nguyenduc@trinity-technology.com::c42d8961-a386-4647-a81a-0a3258a74880" providerId="AD" clId="Web-{450B31A3-0C65-46F9-A940-3157FD91C093}" dt="2023-07-18T04:48:18.526" v="286"/>
          <ac:spMkLst>
            <pc:docMk/>
            <pc:sldMk cId="3247259247" sldId="653"/>
            <ac:spMk id="6" creationId="{94FDA85F-4998-6554-3510-B1C9A1D579BE}"/>
          </ac:spMkLst>
        </pc:spChg>
        <pc:spChg chg="add del">
          <ac:chgData name="Nguyễn Đức Duy" userId="S::duy.nguyenduc@trinity-technology.com::c42d8961-a386-4647-a81a-0a3258a74880" providerId="AD" clId="Web-{450B31A3-0C65-46F9-A940-3157FD91C093}" dt="2023-07-18T04:48:40.808" v="291"/>
          <ac:spMkLst>
            <pc:docMk/>
            <pc:sldMk cId="3247259247" sldId="653"/>
            <ac:spMk id="7" creationId="{60770FC3-5CCB-47B8-AC26-39351741A0EF}"/>
          </ac:spMkLst>
        </pc:spChg>
        <pc:spChg chg="add del">
          <ac:chgData name="Nguyễn Đức Duy" userId="S::duy.nguyenduc@trinity-technology.com::c42d8961-a386-4647-a81a-0a3258a74880" providerId="AD" clId="Web-{450B31A3-0C65-46F9-A940-3157FD91C093}" dt="2023-07-18T04:48:40.808" v="290"/>
          <ac:spMkLst>
            <pc:docMk/>
            <pc:sldMk cId="3247259247" sldId="653"/>
            <ac:spMk id="9" creationId="{84AF68B9-A386-BF0B-2A15-8703D45D8807}"/>
          </ac:spMkLst>
        </pc:spChg>
        <pc:spChg chg="add">
          <ac:chgData name="Nguyễn Đức Duy" userId="S::duy.nguyenduc@trinity-technology.com::c42d8961-a386-4647-a81a-0a3258a74880" providerId="AD" clId="Web-{450B31A3-0C65-46F9-A940-3157FD91C093}" dt="2023-07-18T04:48:41.230" v="292"/>
          <ac:spMkLst>
            <pc:docMk/>
            <pc:sldMk cId="3247259247" sldId="653"/>
            <ac:spMk id="11" creationId="{3E7EB848-FE0F-60E8-8F6C-AA24BE7AFF02}"/>
          </ac:spMkLst>
        </pc:spChg>
        <pc:spChg chg="add">
          <ac:chgData name="Nguyễn Đức Duy" userId="S::duy.nguyenduc@trinity-technology.com::c42d8961-a386-4647-a81a-0a3258a74880" providerId="AD" clId="Web-{450B31A3-0C65-46F9-A940-3157FD91C093}" dt="2023-07-18T04:48:41.246" v="293"/>
          <ac:spMkLst>
            <pc:docMk/>
            <pc:sldMk cId="3247259247" sldId="653"/>
            <ac:spMk id="13" creationId="{6076A3FB-FE60-2F1B-FEDF-85976788BEF2}"/>
          </ac:spMkLst>
        </pc:spChg>
        <pc:spChg chg="add del">
          <ac:chgData name="Nguyễn Đức Duy" userId="S::duy.nguyenduc@trinity-technology.com::c42d8961-a386-4647-a81a-0a3258a74880" providerId="AD" clId="Web-{450B31A3-0C65-46F9-A940-3157FD91C093}" dt="2023-07-18T04:49:09.200" v="295"/>
          <ac:spMkLst>
            <pc:docMk/>
            <pc:sldMk cId="3247259247" sldId="653"/>
            <ac:spMk id="15" creationId="{710F067E-0F33-8EFD-D4FE-7420639649A7}"/>
          </ac:spMkLst>
        </pc:spChg>
        <pc:picChg chg="del">
          <ac:chgData name="Nguyễn Đức Duy" userId="S::duy.nguyenduc@trinity-technology.com::c42d8961-a386-4647-a81a-0a3258a74880" providerId="AD" clId="Web-{450B31A3-0C65-46F9-A940-3157FD91C093}" dt="2023-07-18T04:48:18.526" v="285"/>
          <ac:picMkLst>
            <pc:docMk/>
            <pc:sldMk cId="3247259247" sldId="653"/>
            <ac:picMk id="3" creationId="{83587FB1-EC76-491C-E1EC-6C2C565F56E7}"/>
          </ac:picMkLst>
        </pc:picChg>
      </pc:sldChg>
      <pc:sldChg chg="delSp modSp add replId">
        <pc:chgData name="Nguyễn Đức Duy" userId="S::duy.nguyenduc@trinity-technology.com::c42d8961-a386-4647-a81a-0a3258a74880" providerId="AD" clId="Web-{450B31A3-0C65-46F9-A940-3157FD91C093}" dt="2023-07-18T04:52:22.424" v="343" actId="14100"/>
        <pc:sldMkLst>
          <pc:docMk/>
          <pc:sldMk cId="4223525126" sldId="653"/>
        </pc:sldMkLst>
        <pc:spChg chg="del mod">
          <ac:chgData name="Nguyễn Đức Duy" userId="S::duy.nguyenduc@trinity-technology.com::c42d8961-a386-4647-a81a-0a3258a74880" providerId="AD" clId="Web-{450B31A3-0C65-46F9-A940-3157FD91C093}" dt="2023-07-18T04:52:09.877" v="340"/>
          <ac:spMkLst>
            <pc:docMk/>
            <pc:sldMk cId="4223525126" sldId="653"/>
            <ac:spMk id="5" creationId="{0CB78296-69AF-8AA7-C773-A35EA3862F13}"/>
          </ac:spMkLst>
        </pc:spChg>
        <pc:picChg chg="mod">
          <ac:chgData name="Nguyễn Đức Duy" userId="S::duy.nguyenduc@trinity-technology.com::c42d8961-a386-4647-a81a-0a3258a74880" providerId="AD" clId="Web-{450B31A3-0C65-46F9-A940-3157FD91C093}" dt="2023-07-18T04:52:22.424" v="343" actId="14100"/>
          <ac:picMkLst>
            <pc:docMk/>
            <pc:sldMk cId="4223525126" sldId="653"/>
            <ac:picMk id="3" creationId="{8F9D6403-DAB2-26CE-68A0-BB9544C4C059}"/>
          </ac:picMkLst>
        </pc:picChg>
      </pc:sldChg>
      <pc:sldChg chg="delSp modSp add replId">
        <pc:chgData name="Nguyễn Đức Duy" userId="S::duy.nguyenduc@trinity-technology.com::c42d8961-a386-4647-a81a-0a3258a74880" providerId="AD" clId="Web-{450B31A3-0C65-46F9-A940-3157FD91C093}" dt="2023-07-18T04:58:04.699" v="379"/>
        <pc:sldMkLst>
          <pc:docMk/>
          <pc:sldMk cId="2916245609" sldId="654"/>
        </pc:sldMkLst>
        <pc:spChg chg="del">
          <ac:chgData name="Nguyễn Đức Duy" userId="S::duy.nguyenduc@trinity-technology.com::c42d8961-a386-4647-a81a-0a3258a74880" providerId="AD" clId="Web-{450B31A3-0C65-46F9-A940-3157FD91C093}" dt="2023-07-18T04:58:04.699" v="379"/>
          <ac:spMkLst>
            <pc:docMk/>
            <pc:sldMk cId="2916245609" sldId="654"/>
            <ac:spMk id="3" creationId="{C4563D8F-2FE4-2AF4-6113-9023DF68EAC2}"/>
          </ac:spMkLst>
        </pc:spChg>
        <pc:spChg chg="mod">
          <ac:chgData name="Nguyễn Đức Duy" userId="S::duy.nguyenduc@trinity-technology.com::c42d8961-a386-4647-a81a-0a3258a74880" providerId="AD" clId="Web-{450B31A3-0C65-46F9-A940-3157FD91C093}" dt="2023-07-18T04:58:00.652" v="378" actId="20577"/>
          <ac:spMkLst>
            <pc:docMk/>
            <pc:sldMk cId="2916245609" sldId="654"/>
            <ac:spMk id="4" creationId="{2A030FD0-E41A-2F15-5279-FE48ADEEDF59}"/>
          </ac:spMkLst>
        </pc:spChg>
      </pc:sldChg>
      <pc:sldMasterChg chg="mod modSldLayout">
        <pc:chgData name="Nguyễn Đức Duy" userId="S::duy.nguyenduc@trinity-technology.com::c42d8961-a386-4647-a81a-0a3258a74880" providerId="AD" clId="Web-{450B31A3-0C65-46F9-A940-3157FD91C093}" dt="2023-07-18T04:59:56.046" v="381"/>
        <pc:sldMasterMkLst>
          <pc:docMk/>
          <pc:sldMasterMk cId="0" sldId="2147483648"/>
        </pc:sldMasterMkLst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0" sldId="2147483648"/>
            <pc:sldLayoutMk cId="0" sldId="2147483651"/>
          </pc:sldLayoutMkLst>
        </pc:sldLayoutChg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0" sldId="2147483648"/>
            <pc:sldLayoutMk cId="0" sldId="2147483669"/>
          </pc:sldLayoutMkLst>
        </pc:sldLayoutChg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0" sldId="2147483648"/>
            <pc:sldLayoutMk cId="1871112712" sldId="2147483670"/>
          </pc:sldLayoutMkLst>
        </pc:sldLayoutChg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0" sldId="2147483648"/>
            <pc:sldLayoutMk cId="1554236263" sldId="2147483671"/>
          </pc:sldLayoutMkLst>
        </pc:sldLayoutChg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0" sldId="2147483648"/>
            <pc:sldLayoutMk cId="399229900" sldId="2147483672"/>
          </pc:sldLayoutMkLst>
        </pc:sldLayoutChg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0" sldId="2147483648"/>
            <pc:sldLayoutMk cId="823533597" sldId="2147483673"/>
          </pc:sldLayoutMkLst>
        </pc:sldLayoutChg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0" sldId="2147483648"/>
            <pc:sldLayoutMk cId="2625004566" sldId="2147483745"/>
          </pc:sldLayoutMkLst>
        </pc:sldLayoutChg>
      </pc:sldMasterChg>
      <pc:sldMasterChg chg="mod modSldLayout">
        <pc:chgData name="Nguyễn Đức Duy" userId="S::duy.nguyenduc@trinity-technology.com::c42d8961-a386-4647-a81a-0a3258a74880" providerId="AD" clId="Web-{450B31A3-0C65-46F9-A940-3157FD91C093}" dt="2023-07-18T04:59:56.046" v="381"/>
        <pc:sldMasterMkLst>
          <pc:docMk/>
          <pc:sldMasterMk cId="3133983901" sldId="2147483674"/>
        </pc:sldMasterMkLst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3133983901" sldId="2147483674"/>
            <pc:sldLayoutMk cId="529461636" sldId="2147483691"/>
          </pc:sldLayoutMkLst>
        </pc:sldLayoutChg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3133983901" sldId="2147483674"/>
            <pc:sldLayoutMk cId="2131879187" sldId="2147483712"/>
          </pc:sldLayoutMkLst>
        </pc:sldLayoutChg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3133983901" sldId="2147483674"/>
            <pc:sldLayoutMk cId="2431699001" sldId="2147483713"/>
          </pc:sldLayoutMkLst>
        </pc:sldLayoutChg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3133983901" sldId="2147483674"/>
            <pc:sldLayoutMk cId="2269996382" sldId="2147483714"/>
          </pc:sldLayoutMkLst>
        </pc:sldLayoutChg>
        <pc:sldLayoutChg chg="mod">
          <pc:chgData name="Nguyễn Đức Duy" userId="S::duy.nguyenduc@trinity-technology.com::c42d8961-a386-4647-a81a-0a3258a74880" providerId="AD" clId="Web-{450B31A3-0C65-46F9-A940-3157FD91C093}" dt="2023-07-18T04:59:56.046" v="381"/>
          <pc:sldLayoutMkLst>
            <pc:docMk/>
            <pc:sldMasterMk cId="3133983901" sldId="2147483674"/>
            <pc:sldLayoutMk cId="3301766964" sldId="2147483746"/>
          </pc:sldLayoutMkLst>
        </pc:sldLayoutChg>
      </pc:sldMasterChg>
    </pc:docChg>
  </pc:docChgLst>
  <pc:docChgLst>
    <pc:chgData name="Nguyễn Đức Duy" userId="S::duy.nguyenduc@trinity-technology.com::c42d8961-a386-4647-a81a-0a3258a74880" providerId="AD" clId="Web-{7B0FF4F2-C628-4A21-9293-DA09E8336E89}"/>
    <pc:docChg chg="modSld">
      <pc:chgData name="Nguyễn Đức Duy" userId="S::duy.nguyenduc@trinity-technology.com::c42d8961-a386-4647-a81a-0a3258a74880" providerId="AD" clId="Web-{7B0FF4F2-C628-4A21-9293-DA09E8336E89}" dt="2023-07-18T07:22:54.022" v="0" actId="20577"/>
      <pc:docMkLst>
        <pc:docMk/>
      </pc:docMkLst>
      <pc:sldChg chg="modSp">
        <pc:chgData name="Nguyễn Đức Duy" userId="S::duy.nguyenduc@trinity-technology.com::c42d8961-a386-4647-a81a-0a3258a74880" providerId="AD" clId="Web-{7B0FF4F2-C628-4A21-9293-DA09E8336E89}" dt="2023-07-18T07:22:54.022" v="0" actId="20577"/>
        <pc:sldMkLst>
          <pc:docMk/>
          <pc:sldMk cId="4143170021" sldId="639"/>
        </pc:sldMkLst>
        <pc:spChg chg="mod">
          <ac:chgData name="Nguyễn Đức Duy" userId="S::duy.nguyenduc@trinity-technology.com::c42d8961-a386-4647-a81a-0a3258a74880" providerId="AD" clId="Web-{7B0FF4F2-C628-4A21-9293-DA09E8336E89}" dt="2023-07-18T07:22:54.022" v="0" actId="20577"/>
          <ac:spMkLst>
            <pc:docMk/>
            <pc:sldMk cId="4143170021" sldId="639"/>
            <ac:spMk id="22" creationId="{CD5A053C-C9C2-DEE6-9C4C-E119BBA6B1A8}"/>
          </ac:spMkLst>
        </pc:spChg>
      </pc:sldChg>
    </pc:docChg>
  </pc:docChgLst>
  <pc:docChgLst>
    <pc:chgData name="Thanh Dương Văn" userId="bef4c212-3743-4b65-87bf-a1d49a471287" providerId="ADAL" clId="{9263870F-31BD-5343-AA6F-E052B2BEB9DB}"/>
    <pc:docChg chg="modSld">
      <pc:chgData name="Thanh Dương Văn" userId="bef4c212-3743-4b65-87bf-a1d49a471287" providerId="ADAL" clId="{9263870F-31BD-5343-AA6F-E052B2BEB9DB}" dt="2023-06-28T08:12:05.629" v="19" actId="20577"/>
      <pc:docMkLst>
        <pc:docMk/>
      </pc:docMkLst>
      <pc:sldChg chg="modSp mod">
        <pc:chgData name="Thanh Dương Văn" userId="bef4c212-3743-4b65-87bf-a1d49a471287" providerId="ADAL" clId="{9263870F-31BD-5343-AA6F-E052B2BEB9DB}" dt="2023-06-28T08:12:05.629" v="19" actId="20577"/>
        <pc:sldMkLst>
          <pc:docMk/>
          <pc:sldMk cId="1090446520" sldId="289"/>
        </pc:sldMkLst>
        <pc:spChg chg="mod">
          <ac:chgData name="Thanh Dương Văn" userId="bef4c212-3743-4b65-87bf-a1d49a471287" providerId="ADAL" clId="{9263870F-31BD-5343-AA6F-E052B2BEB9DB}" dt="2023-06-28T08:12:05.629" v="19" actId="20577"/>
          <ac:spMkLst>
            <pc:docMk/>
            <pc:sldMk cId="1090446520" sldId="289"/>
            <ac:spMk id="5" creationId="{9399B51A-63C4-33EE-8B7B-CB7FB7C2F0AD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336431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3173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317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Compensable transaction: </a:t>
            </a:r>
            <a:r>
              <a:rPr lang="en-US" err="1"/>
              <a:t>những</a:t>
            </a:r>
            <a:r>
              <a:rPr lang="en-US"/>
              <a:t> transaction nên được thực hiện đầu tiên và có thể rollback nếu lỗi xảy ra (optional).</a:t>
            </a:r>
          </a:p>
          <a:p>
            <a:r>
              <a:rPr lang="en-US" dirty="0"/>
              <a:t>Transaction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rollback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compensating transaction.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ý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chất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rollback, </a:t>
            </a:r>
            <a:r>
              <a:rPr lang="en-US" dirty="0" err="1"/>
              <a:t>tức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chắc</a:t>
            </a:r>
            <a:r>
              <a:rPr lang="en-US" dirty="0"/>
              <a:t> </a:t>
            </a:r>
            <a:r>
              <a:rPr lang="en-US" dirty="0" err="1"/>
              <a:t>chắn</a:t>
            </a:r>
            <a:r>
              <a:rPr lang="en-US" dirty="0"/>
              <a:t> 100% transaction </a:t>
            </a:r>
            <a:r>
              <a:rPr lang="en-US" dirty="0" err="1"/>
              <a:t>này</a:t>
            </a:r>
            <a:r>
              <a:rPr lang="en-US" dirty="0"/>
              <a:t> executed succeed.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Pivot transaction: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go/no-go point </a:t>
            </a:r>
            <a:r>
              <a:rPr lang="en-US" dirty="0" err="1"/>
              <a:t>trong</a:t>
            </a:r>
            <a:r>
              <a:rPr lang="en-US" dirty="0"/>
              <a:t> SAGA. </a:t>
            </a:r>
            <a:r>
              <a:rPr lang="en-US" dirty="0" err="1"/>
              <a:t>Nếu</a:t>
            </a:r>
            <a:r>
              <a:rPr lang="en-US" dirty="0"/>
              <a:t> transaction fail,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compensating transaction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transaction </a:t>
            </a:r>
            <a:r>
              <a:rPr lang="en-US" dirty="0" err="1"/>
              <a:t>đã</a:t>
            </a:r>
            <a:r>
              <a:rPr lang="en-US" dirty="0"/>
              <a:t> succeed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.</a:t>
            </a:r>
          </a:p>
          <a:p>
            <a:r>
              <a:rPr lang="en-US" dirty="0" err="1"/>
              <a:t>Ngược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transaction success, </a:t>
            </a:r>
            <a:r>
              <a:rPr lang="en-US" dirty="0" err="1"/>
              <a:t>đi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Retriable transaction: </a:t>
            </a:r>
            <a:r>
              <a:rPr lang="en-US" dirty="0" err="1"/>
              <a:t>những</a:t>
            </a:r>
            <a:r>
              <a:rPr lang="en-US" dirty="0"/>
              <a:t> transaction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chắc</a:t>
            </a:r>
            <a:r>
              <a:rPr lang="en-US" dirty="0"/>
              <a:t> </a:t>
            </a:r>
            <a:r>
              <a:rPr lang="en-US" dirty="0" err="1"/>
              <a:t>chắn</a:t>
            </a:r>
            <a:r>
              <a:rPr lang="en-US" dirty="0"/>
              <a:t> 100% executed succeed.</a:t>
            </a:r>
          </a:p>
          <a:p>
            <a:pPr marL="0" indent="0"/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lỗi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yếu</a:t>
            </a:r>
            <a:r>
              <a:rPr lang="en-US" dirty="0"/>
              <a:t> </a:t>
            </a:r>
            <a:r>
              <a:rPr lang="en-US" dirty="0" err="1"/>
              <a:t>tố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crash app, out of memory, lost connection...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retry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45785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Trên</a:t>
            </a:r>
            <a:r>
              <a:rPr lang="en-US" dirty="0"/>
              <a:t> 1 </a:t>
            </a:r>
            <a:r>
              <a:rPr lang="en-US" dirty="0" err="1"/>
              <a:t>db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̀ </a:t>
            </a:r>
            <a:r>
              <a:rPr lang="en-US" dirty="0" err="1"/>
              <a:t>các</a:t>
            </a:r>
            <a:r>
              <a:rPr lang="en-US" dirty="0"/>
              <a:t> </a:t>
            </a:r>
            <a:r>
              <a:rPr lang="en-US" dirty="0" err="1"/>
              <a:t>db</a:t>
            </a:r>
            <a:r>
              <a:rPr lang="en-US" dirty="0"/>
              <a:t> </a:t>
            </a:r>
            <a:r>
              <a:rPr lang="en-US" dirty="0" err="1"/>
              <a:t>thường</a:t>
            </a:r>
            <a:r>
              <a:rPr lang="en-US" dirty="0"/>
              <a:t> sẽ lock </a:t>
            </a:r>
            <a:r>
              <a:rPr lang="en-US" dirty="0" err="1"/>
              <a:t>bản</a:t>
            </a:r>
            <a:r>
              <a:rPr lang="en-US" dirty="0"/>
              <a:t>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lại</a:t>
            </a:r>
            <a:r>
              <a:rPr lang="en-US" dirty="0"/>
              <a:t> </a:t>
            </a:r>
            <a:r>
              <a:rPr lang="en-US" dirty="0" err="1"/>
              <a:t>trước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transaction commit =&gt; transaction </a:t>
            </a:r>
            <a:r>
              <a:rPr lang="en-US" dirty="0" err="1"/>
              <a:t>khác</a:t>
            </a:r>
            <a:r>
              <a:rPr lang="en-US" dirty="0"/>
              <a:t> sẽ </a:t>
            </a:r>
            <a:r>
              <a:rPr lang="en-US" dirty="0" err="1"/>
              <a:t>phải</a:t>
            </a:r>
            <a:r>
              <a:rPr lang="en-US" dirty="0"/>
              <a:t> </a:t>
            </a:r>
            <a:r>
              <a:rPr lang="en-US" dirty="0" err="1"/>
              <a:t>đợi</a:t>
            </a:r>
          </a:p>
          <a:p>
            <a:r>
              <a:rPr lang="en-US" dirty="0"/>
              <a:t>1. Lost update:  flow B </a:t>
            </a:r>
            <a:r>
              <a:rPr lang="en-US" dirty="0" err="1"/>
              <a:t>ghi</a:t>
            </a:r>
            <a:r>
              <a:rPr lang="en-US" dirty="0"/>
              <a:t> </a:t>
            </a:r>
            <a:r>
              <a:rPr lang="en-US" dirty="0" err="1"/>
              <a:t>đe</a:t>
            </a:r>
            <a:r>
              <a:rPr lang="en-US" dirty="0"/>
              <a:t>̀ </a:t>
            </a:r>
            <a:r>
              <a:rPr lang="en-US" dirty="0" err="1"/>
              <a:t>dư</a:t>
            </a:r>
            <a:r>
              <a:rPr lang="en-US" dirty="0"/>
              <a:t>̃ </a:t>
            </a:r>
            <a:r>
              <a:rPr lang="en-US" dirty="0" err="1"/>
              <a:t>liệu</a:t>
            </a:r>
            <a:r>
              <a:rPr lang="en-US" dirty="0"/>
              <a:t> </a:t>
            </a:r>
            <a:r>
              <a:rPr lang="en-US" dirty="0" err="1"/>
              <a:t>của</a:t>
            </a:r>
            <a:r>
              <a:rPr lang="en-US" dirty="0"/>
              <a:t> flow A</a:t>
            </a:r>
          </a:p>
          <a:p>
            <a:r>
              <a:rPr lang="en-US" dirty="0"/>
              <a:t>ví dụ: </a:t>
            </a:r>
          </a:p>
          <a:p>
            <a:r>
              <a:rPr lang="en-US" dirty="0" err="1"/>
              <a:t>Khách</a:t>
            </a:r>
            <a:r>
              <a:rPr lang="en-US" dirty="0"/>
              <a:t> </a:t>
            </a:r>
            <a:r>
              <a:rPr lang="en-US" dirty="0" err="1"/>
              <a:t>hàng</a:t>
            </a:r>
            <a:r>
              <a:rPr lang="en-US" dirty="0"/>
              <a:t> </a:t>
            </a:r>
            <a:r>
              <a:rPr lang="en-US" dirty="0" err="1"/>
              <a:t>đặt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hàng</a:t>
            </a:r>
            <a:r>
              <a:rPr lang="en-US" dirty="0"/>
              <a:t> và đang đến bước tìm shipper (đã thành toán)</a:t>
            </a:r>
          </a:p>
          <a:p>
            <a:r>
              <a:rPr lang="en-US" dirty="0" err="1"/>
              <a:t>Thi</a:t>
            </a:r>
            <a:r>
              <a:rPr lang="en-US" dirty="0"/>
              <a:t>̀ </a:t>
            </a:r>
            <a:r>
              <a:rPr lang="en-US" dirty="0" err="1"/>
              <a:t>khách</a:t>
            </a:r>
            <a:r>
              <a:rPr lang="en-US" dirty="0"/>
              <a:t> </a:t>
            </a:r>
            <a:r>
              <a:rPr lang="en-US" dirty="0" err="1"/>
              <a:t>hàng</a:t>
            </a:r>
            <a:r>
              <a:rPr lang="en-US" dirty="0"/>
              <a:t> </a:t>
            </a:r>
            <a:r>
              <a:rPr lang="en-US" dirty="0" err="1"/>
              <a:t>hủy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. =&gt; cập nhật đơn hàng Cancel =&gt; Hoàn tiền</a:t>
            </a:r>
          </a:p>
          <a:p>
            <a:r>
              <a:rPr lang="en-US" dirty="0"/>
              <a:t>1 </a:t>
            </a:r>
            <a:r>
              <a:rPr lang="en-US" dirty="0" err="1"/>
              <a:t>lúc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bô</a:t>
            </a:r>
            <a:r>
              <a:rPr lang="en-US" dirty="0"/>
              <a:t>̣ </a:t>
            </a:r>
            <a:r>
              <a:rPr lang="en-US" dirty="0" err="1"/>
              <a:t>phận</a:t>
            </a:r>
            <a:r>
              <a:rPr lang="en-US" dirty="0"/>
              <a:t> vận chuyển cũng tìm thấy ship =&gt; Cập nhật đơn hàng đã tìm thấy shipper =&gt; vẫn chuyển hàng cho khách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2. Dirty read: flow B đọc dữ liệu chưa mới được commit ở local mà toàn bộ flow A chưa commit. nên có thể flow A rollback</a:t>
            </a:r>
          </a:p>
          <a:p>
            <a:r>
              <a:rPr lang="en-US" dirty="0"/>
              <a:t>Ví dụ </a:t>
            </a:r>
          </a:p>
          <a:p>
            <a:r>
              <a:rPr lang="en-US" dirty="0" err="1"/>
              <a:t>Khách</a:t>
            </a:r>
            <a:r>
              <a:rPr lang="en-US" dirty="0"/>
              <a:t> </a:t>
            </a:r>
            <a:r>
              <a:rPr lang="en-US" dirty="0" err="1"/>
              <a:t>hàng</a:t>
            </a:r>
            <a:r>
              <a:rPr lang="en-US" dirty="0"/>
              <a:t> A </a:t>
            </a:r>
            <a:r>
              <a:rPr lang="en-US" dirty="0" err="1"/>
              <a:t>đặt</a:t>
            </a:r>
            <a:r>
              <a:rPr lang="en-US" dirty="0"/>
              <a:t> hàng thì ở bước check tồn kho. đã trừ số lượng trong kho</a:t>
            </a:r>
          </a:p>
          <a:p>
            <a:r>
              <a:rPr lang="en-US" dirty="0" err="1"/>
              <a:t>Đồng</a:t>
            </a:r>
            <a:r>
              <a:rPr lang="en-US" dirty="0"/>
              <a:t> </a:t>
            </a:r>
            <a:r>
              <a:rPr lang="en-US" dirty="0" err="1"/>
              <a:t>thời</a:t>
            </a:r>
            <a:r>
              <a:rPr lang="en-US" dirty="0"/>
              <a:t> </a:t>
            </a:r>
            <a:r>
              <a:rPr lang="en-US" dirty="0" err="1"/>
              <a:t>khách</a:t>
            </a:r>
            <a:r>
              <a:rPr lang="en-US" dirty="0"/>
              <a:t> </a:t>
            </a:r>
            <a:r>
              <a:rPr lang="en-US" dirty="0" err="1"/>
              <a:t>hàng</a:t>
            </a:r>
            <a:r>
              <a:rPr lang="en-US" dirty="0"/>
              <a:t> B khác đặt tiếp thì hàng trong kho đã hết =&gt; thông báo hết hàng</a:t>
            </a:r>
          </a:p>
          <a:p>
            <a:r>
              <a:rPr lang="en-US" dirty="0" err="1"/>
              <a:t>Lúc</a:t>
            </a:r>
            <a:r>
              <a:rPr lang="en-US" dirty="0"/>
              <a:t> </a:t>
            </a:r>
            <a:r>
              <a:rPr lang="en-US" dirty="0" err="1"/>
              <a:t>này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̀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của</a:t>
            </a:r>
            <a:r>
              <a:rPr lang="en-US" dirty="0"/>
              <a:t> khách A đến bước thanh toán và không đủ tiền =&gt; hoàn lại hàng về kho</a:t>
            </a:r>
          </a:p>
          <a:p>
            <a:r>
              <a:rPr lang="en-US" dirty="0"/>
              <a:t>=&gt;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kho</a:t>
            </a:r>
            <a:r>
              <a:rPr lang="en-US" dirty="0"/>
              <a:t> </a:t>
            </a:r>
            <a:r>
              <a:rPr lang="en-US" dirty="0" err="1"/>
              <a:t>vẫn</a:t>
            </a:r>
            <a:r>
              <a:rPr lang="en-US" dirty="0"/>
              <a:t> </a:t>
            </a:r>
            <a:r>
              <a:rPr lang="en-US" dirty="0" err="1"/>
              <a:t>còn</a:t>
            </a:r>
            <a:r>
              <a:rPr lang="en-US" dirty="0"/>
              <a:t> hàng mà trước đó khách B lại được thông báo hết hàng</a:t>
            </a:r>
          </a:p>
          <a:p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723354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Giải</a:t>
            </a:r>
            <a:r>
              <a:rPr lang="en-US"/>
              <a:t> </a:t>
            </a:r>
            <a:r>
              <a:rPr lang="en-US" err="1"/>
              <a:t>pháp</a:t>
            </a:r>
            <a:endParaRPr lang="en-US" dirty="0" err="1"/>
          </a:p>
          <a:p>
            <a:r>
              <a:rPr lang="en-US"/>
              <a:t>Semantic lock: </a:t>
            </a:r>
            <a:r>
              <a:rPr lang="en-US" err="1"/>
              <a:t>trên</a:t>
            </a:r>
            <a:r>
              <a:rPr lang="en-US"/>
              <a:t> mỗi bản ghi thêm 1 cột cờ đánh dấu là locking =&gt; các flow khác sẽ phải đợi đến khi unlock. khi qua được Pivot transaction hoặc khi toàn bộ transaction commit thì unlock</a:t>
            </a:r>
          </a:p>
          <a:p>
            <a:r>
              <a:rPr lang="en-US" dirty="0"/>
              <a:t>Pessimistic view: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rõ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step/transaction </a:t>
            </a:r>
            <a:r>
              <a:rPr lang="en-US" dirty="0" err="1"/>
              <a:t>của</a:t>
            </a:r>
            <a:r>
              <a:rPr lang="en-US" dirty="0"/>
              <a:t> SAGA flow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sắp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trật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ổn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hưởng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dirty read,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rollback SAGA flow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lỗi</a:t>
            </a:r>
            <a:r>
              <a:rPr lang="en-US" dirty="0"/>
              <a:t> </a:t>
            </a:r>
            <a:r>
              <a:rPr lang="en-US" dirty="0" err="1"/>
              <a:t>xảy</a:t>
            </a:r>
            <a:r>
              <a:rPr lang="en-US" dirty="0"/>
              <a:t> </a:t>
            </a:r>
            <a:r>
              <a:rPr lang="en-US" dirty="0" err="1"/>
              <a:t>ra.</a:t>
            </a:r>
          </a:p>
          <a:p>
            <a:r>
              <a:rPr lang="en-US" dirty="0"/>
              <a:t>ở ví dụ </a:t>
            </a:r>
            <a:r>
              <a:rPr lang="en-US" dirty="0" err="1"/>
              <a:t>hủy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̀ </a:t>
            </a:r>
            <a:r>
              <a:rPr lang="en-US" dirty="0" err="1"/>
              <a:t>cần</a:t>
            </a:r>
            <a:r>
              <a:rPr lang="en-US" dirty="0"/>
              <a:t> </a:t>
            </a:r>
            <a:r>
              <a:rPr lang="en-US" dirty="0" err="1"/>
              <a:t>gọi</a:t>
            </a:r>
            <a:r>
              <a:rPr lang="en-US" dirty="0"/>
              <a:t> </a:t>
            </a:r>
            <a:r>
              <a:rPr lang="en-US" dirty="0" err="1"/>
              <a:t>đến</a:t>
            </a:r>
            <a:r>
              <a:rPr lang="en-US" dirty="0"/>
              <a:t> service delivery </a:t>
            </a:r>
            <a:r>
              <a:rPr lang="en-US" dirty="0" err="1"/>
              <a:t>đê</a:t>
            </a:r>
            <a:r>
              <a:rPr lang="en-US" dirty="0"/>
              <a:t>̉ </a:t>
            </a:r>
            <a:r>
              <a:rPr lang="en-US" dirty="0" err="1"/>
              <a:t>hủy</a:t>
            </a:r>
            <a:r>
              <a:rPr lang="en-US" dirty="0"/>
              <a:t> </a:t>
            </a:r>
            <a:r>
              <a:rPr lang="en-US" dirty="0" err="1"/>
              <a:t>tìm</a:t>
            </a:r>
            <a:r>
              <a:rPr lang="en-US" dirty="0"/>
              <a:t> shipper </a:t>
            </a:r>
            <a:r>
              <a:rPr lang="en-US" dirty="0" err="1"/>
              <a:t>trước</a:t>
            </a:r>
            <a:r>
              <a:rPr lang="en-US" dirty="0"/>
              <a:t>, </a:t>
            </a:r>
            <a:r>
              <a:rPr lang="en-US" dirty="0" err="1"/>
              <a:t>nếu</a:t>
            </a:r>
            <a:r>
              <a:rPr lang="en-US" dirty="0"/>
              <a:t> </a:t>
            </a:r>
            <a:r>
              <a:rPr lang="en-US" dirty="0" err="1"/>
              <a:t>thành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̀ </a:t>
            </a:r>
            <a:r>
              <a:rPr lang="en-US" dirty="0" err="1"/>
              <a:t>mới</a:t>
            </a:r>
            <a:r>
              <a:rPr lang="en-US" dirty="0"/>
              <a:t> </a:t>
            </a:r>
            <a:r>
              <a:rPr lang="en-US" dirty="0" err="1"/>
              <a:t>hoàn</a:t>
            </a:r>
            <a:r>
              <a:rPr lang="en-US" dirty="0"/>
              <a:t> </a:t>
            </a:r>
            <a:r>
              <a:rPr lang="en-US" dirty="0" err="1"/>
              <a:t>tiền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̀ </a:t>
            </a:r>
            <a:r>
              <a:rPr lang="en-US" dirty="0" err="1"/>
              <a:t>hủy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hàng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dirty="0"/>
              <a:t>Reread value: ở ví dụ </a:t>
            </a:r>
            <a:r>
              <a:rPr lang="en-US" dirty="0" err="1"/>
              <a:t>hủy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̀ </a:t>
            </a:r>
            <a:r>
              <a:rPr lang="en-US" dirty="0" err="1"/>
              <a:t>trước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cập</a:t>
            </a:r>
            <a:r>
              <a:rPr lang="en-US" dirty="0"/>
              <a:t> </a:t>
            </a:r>
            <a:r>
              <a:rPr lang="en-US" dirty="0" err="1"/>
              <a:t>nhật</a:t>
            </a:r>
            <a:r>
              <a:rPr lang="en-US" dirty="0"/>
              <a:t> </a:t>
            </a:r>
            <a:r>
              <a:rPr lang="en-US" dirty="0" err="1"/>
              <a:t>trạng</a:t>
            </a:r>
            <a:r>
              <a:rPr lang="en-US" dirty="0"/>
              <a:t> </a:t>
            </a:r>
            <a:r>
              <a:rPr lang="en-US" dirty="0" err="1"/>
              <a:t>thái</a:t>
            </a:r>
            <a:r>
              <a:rPr lang="en-US" dirty="0"/>
              <a:t> </a:t>
            </a:r>
            <a:r>
              <a:rPr lang="en-US" dirty="0" err="1"/>
              <a:t>tìm</a:t>
            </a:r>
            <a:r>
              <a:rPr lang="en-US" dirty="0"/>
              <a:t> </a:t>
            </a:r>
            <a:r>
              <a:rPr lang="en-US" dirty="0" err="1"/>
              <a:t>thấy</a:t>
            </a:r>
            <a:r>
              <a:rPr lang="en-US" dirty="0"/>
              <a:t> shipper ta </a:t>
            </a:r>
            <a:r>
              <a:rPr lang="en-US" dirty="0" err="1"/>
              <a:t>đọc</a:t>
            </a:r>
            <a:r>
              <a:rPr lang="en-US" dirty="0"/>
              <a:t> </a:t>
            </a:r>
            <a:r>
              <a:rPr lang="en-US" dirty="0" err="1"/>
              <a:t>lại</a:t>
            </a:r>
            <a:r>
              <a:rPr lang="en-US" dirty="0"/>
              <a:t> </a:t>
            </a:r>
            <a:r>
              <a:rPr lang="en-US" dirty="0" err="1"/>
              <a:t>trạng</a:t>
            </a:r>
            <a:r>
              <a:rPr lang="en-US" dirty="0"/>
              <a:t> </a:t>
            </a:r>
            <a:r>
              <a:rPr lang="en-US" dirty="0" err="1"/>
              <a:t>thái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hàng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̃ bị Cancel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̀ </a:t>
            </a:r>
            <a:r>
              <a:rPr lang="en-US" dirty="0" err="1"/>
              <a:t>mới</a:t>
            </a:r>
            <a:r>
              <a:rPr lang="en-US" dirty="0"/>
              <a:t> update.</a:t>
            </a:r>
          </a:p>
        </p:txBody>
      </p:sp>
    </p:spTree>
    <p:extLst>
      <p:ext uri="{BB962C8B-B14F-4D97-AF65-F5344CB8AC3E}">
        <p14:creationId xmlns:p14="http://schemas.microsoft.com/office/powerpoint/2010/main" val="19275680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Giải</a:t>
            </a:r>
            <a:r>
              <a:rPr lang="en-US"/>
              <a:t> </a:t>
            </a:r>
            <a:r>
              <a:rPr lang="en-US" err="1"/>
              <a:t>pháp</a:t>
            </a:r>
            <a:endParaRPr lang="en-US" dirty="0" err="1"/>
          </a:p>
          <a:p>
            <a:r>
              <a:rPr lang="en-US"/>
              <a:t>Semantic lock: </a:t>
            </a:r>
            <a:r>
              <a:rPr lang="en-US" err="1"/>
              <a:t>trên</a:t>
            </a:r>
            <a:r>
              <a:rPr lang="en-US"/>
              <a:t> mỗi bản ghi thêm 1 cột cờ đánh dấu là locking =&gt; các flow khác sẽ phải đợi đến khi unlock. khi qua được Pivot transaction hoặc khi toàn bộ transaction commit thì unlock</a:t>
            </a:r>
          </a:p>
          <a:p>
            <a:r>
              <a:rPr lang="en-US" dirty="0"/>
              <a:t>Pessimistic view: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rõ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step/transaction </a:t>
            </a:r>
            <a:r>
              <a:rPr lang="en-US" dirty="0" err="1"/>
              <a:t>của</a:t>
            </a:r>
            <a:r>
              <a:rPr lang="en-US" dirty="0"/>
              <a:t> SAGA flow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sắp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trật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ổn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hưởng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dirty read,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ưu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rollback SAGA flow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lỗi</a:t>
            </a:r>
            <a:r>
              <a:rPr lang="en-US" dirty="0"/>
              <a:t> </a:t>
            </a:r>
            <a:r>
              <a:rPr lang="en-US" dirty="0" err="1"/>
              <a:t>xảy</a:t>
            </a:r>
            <a:r>
              <a:rPr lang="en-US" dirty="0"/>
              <a:t> </a:t>
            </a:r>
            <a:r>
              <a:rPr lang="en-US" dirty="0" err="1"/>
              <a:t>ra.</a:t>
            </a:r>
          </a:p>
          <a:p>
            <a:r>
              <a:rPr lang="en-US" dirty="0"/>
              <a:t>ở ví dụ </a:t>
            </a:r>
            <a:r>
              <a:rPr lang="en-US" dirty="0" err="1"/>
              <a:t>hủy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̀ </a:t>
            </a:r>
            <a:r>
              <a:rPr lang="en-US" dirty="0" err="1"/>
              <a:t>cần</a:t>
            </a:r>
            <a:r>
              <a:rPr lang="en-US" dirty="0"/>
              <a:t> </a:t>
            </a:r>
            <a:r>
              <a:rPr lang="en-US" dirty="0" err="1"/>
              <a:t>gọi</a:t>
            </a:r>
            <a:r>
              <a:rPr lang="en-US" dirty="0"/>
              <a:t> </a:t>
            </a:r>
            <a:r>
              <a:rPr lang="en-US" dirty="0" err="1"/>
              <a:t>đến</a:t>
            </a:r>
            <a:r>
              <a:rPr lang="en-US" dirty="0"/>
              <a:t> service delivery </a:t>
            </a:r>
            <a:r>
              <a:rPr lang="en-US" dirty="0" err="1"/>
              <a:t>đê</a:t>
            </a:r>
            <a:r>
              <a:rPr lang="en-US" dirty="0"/>
              <a:t>̉ </a:t>
            </a:r>
            <a:r>
              <a:rPr lang="en-US" dirty="0" err="1"/>
              <a:t>hủy</a:t>
            </a:r>
            <a:r>
              <a:rPr lang="en-US" dirty="0"/>
              <a:t> </a:t>
            </a:r>
            <a:r>
              <a:rPr lang="en-US" dirty="0" err="1"/>
              <a:t>tìm</a:t>
            </a:r>
            <a:r>
              <a:rPr lang="en-US" dirty="0"/>
              <a:t> shipper </a:t>
            </a:r>
            <a:r>
              <a:rPr lang="en-US" dirty="0" err="1"/>
              <a:t>trước</a:t>
            </a:r>
            <a:r>
              <a:rPr lang="en-US" dirty="0"/>
              <a:t>, </a:t>
            </a:r>
            <a:r>
              <a:rPr lang="en-US" dirty="0" err="1"/>
              <a:t>nếu</a:t>
            </a:r>
            <a:r>
              <a:rPr lang="en-US" dirty="0"/>
              <a:t> </a:t>
            </a:r>
            <a:r>
              <a:rPr lang="en-US" dirty="0" err="1"/>
              <a:t>thành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̀ </a:t>
            </a:r>
            <a:r>
              <a:rPr lang="en-US" dirty="0" err="1"/>
              <a:t>mới</a:t>
            </a:r>
            <a:r>
              <a:rPr lang="en-US" dirty="0"/>
              <a:t> </a:t>
            </a:r>
            <a:r>
              <a:rPr lang="en-US" dirty="0" err="1"/>
              <a:t>hoàn</a:t>
            </a:r>
            <a:r>
              <a:rPr lang="en-US" dirty="0"/>
              <a:t> </a:t>
            </a:r>
            <a:r>
              <a:rPr lang="en-US" dirty="0" err="1"/>
              <a:t>tiền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̀ </a:t>
            </a:r>
            <a:r>
              <a:rPr lang="en-US" dirty="0" err="1"/>
              <a:t>hủy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hàng</a:t>
            </a:r>
            <a:endParaRPr lang="en-US" dirty="0"/>
          </a:p>
          <a:p>
            <a:r>
              <a:rPr lang="en-US" dirty="0"/>
              <a:t> </a:t>
            </a:r>
          </a:p>
          <a:p>
            <a:r>
              <a:rPr lang="en-US" dirty="0"/>
              <a:t>Reread value: ở ví dụ </a:t>
            </a:r>
            <a:r>
              <a:rPr lang="en-US" dirty="0" err="1"/>
              <a:t>hủy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̀ </a:t>
            </a:r>
            <a:r>
              <a:rPr lang="en-US" dirty="0" err="1"/>
              <a:t>trước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cập</a:t>
            </a:r>
            <a:r>
              <a:rPr lang="en-US" dirty="0"/>
              <a:t> </a:t>
            </a:r>
            <a:r>
              <a:rPr lang="en-US" dirty="0" err="1"/>
              <a:t>nhật</a:t>
            </a:r>
            <a:r>
              <a:rPr lang="en-US" dirty="0"/>
              <a:t> </a:t>
            </a:r>
            <a:r>
              <a:rPr lang="en-US" dirty="0" err="1"/>
              <a:t>trạng</a:t>
            </a:r>
            <a:r>
              <a:rPr lang="en-US" dirty="0"/>
              <a:t> </a:t>
            </a:r>
            <a:r>
              <a:rPr lang="en-US" dirty="0" err="1"/>
              <a:t>thái</a:t>
            </a:r>
            <a:r>
              <a:rPr lang="en-US" dirty="0"/>
              <a:t> </a:t>
            </a:r>
            <a:r>
              <a:rPr lang="en-US" dirty="0" err="1"/>
              <a:t>tìm</a:t>
            </a:r>
            <a:r>
              <a:rPr lang="en-US" dirty="0"/>
              <a:t> </a:t>
            </a:r>
            <a:r>
              <a:rPr lang="en-US" dirty="0" err="1"/>
              <a:t>thấy</a:t>
            </a:r>
            <a:r>
              <a:rPr lang="en-US" dirty="0"/>
              <a:t> shipper ta </a:t>
            </a:r>
            <a:r>
              <a:rPr lang="en-US" dirty="0" err="1"/>
              <a:t>đọc</a:t>
            </a:r>
            <a:r>
              <a:rPr lang="en-US" dirty="0"/>
              <a:t> </a:t>
            </a:r>
            <a:r>
              <a:rPr lang="en-US" dirty="0" err="1"/>
              <a:t>lại</a:t>
            </a:r>
            <a:r>
              <a:rPr lang="en-US" dirty="0"/>
              <a:t> </a:t>
            </a:r>
            <a:r>
              <a:rPr lang="en-US" dirty="0" err="1"/>
              <a:t>trạng</a:t>
            </a:r>
            <a:r>
              <a:rPr lang="en-US" dirty="0"/>
              <a:t> </a:t>
            </a:r>
            <a:r>
              <a:rPr lang="en-US" dirty="0" err="1"/>
              <a:t>thái</a:t>
            </a:r>
            <a:r>
              <a:rPr lang="en-US" dirty="0"/>
              <a:t> </a:t>
            </a:r>
            <a:r>
              <a:rPr lang="en-US" dirty="0" err="1"/>
              <a:t>đơn</a:t>
            </a:r>
            <a:r>
              <a:rPr lang="en-US" dirty="0"/>
              <a:t> </a:t>
            </a:r>
            <a:r>
              <a:rPr lang="en-US" dirty="0" err="1"/>
              <a:t>hàng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đa</a:t>
            </a:r>
            <a:r>
              <a:rPr lang="en-US" dirty="0"/>
              <a:t>̃ bị Cancel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̀ </a:t>
            </a:r>
            <a:r>
              <a:rPr lang="en-US" dirty="0" err="1"/>
              <a:t>mới</a:t>
            </a:r>
            <a:r>
              <a:rPr lang="en-US" dirty="0"/>
              <a:t> update.</a:t>
            </a:r>
          </a:p>
        </p:txBody>
      </p:sp>
    </p:spTree>
    <p:extLst>
      <p:ext uri="{BB962C8B-B14F-4D97-AF65-F5344CB8AC3E}">
        <p14:creationId xmlns:p14="http://schemas.microsoft.com/office/powerpoint/2010/main" val="20334786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r>
              <a:rPr lang="en-US" dirty="0" err="1"/>
              <a:t>trách</a:t>
            </a:r>
            <a:r>
              <a:rPr lang="en-US" dirty="0"/>
              <a:t> </a:t>
            </a:r>
            <a:r>
              <a:rPr lang="en-US" dirty="0" err="1"/>
              <a:t>nhiệm</a:t>
            </a:r>
            <a:r>
              <a:rPr lang="en-US" dirty="0"/>
              <a:t> </a:t>
            </a:r>
            <a:r>
              <a:rPr lang="en-US" dirty="0" err="1"/>
              <a:t>được</a:t>
            </a:r>
            <a:r>
              <a:rPr lang="en-US" dirty="0"/>
              <a:t> </a:t>
            </a:r>
            <a:r>
              <a:rPr lang="en-US" dirty="0" err="1"/>
              <a:t>phân</a:t>
            </a:r>
            <a:r>
              <a:rPr lang="en-US" dirty="0"/>
              <a:t> chia </a:t>
            </a:r>
            <a:r>
              <a:rPr lang="en-US" dirty="0" err="1"/>
              <a:t>đều</a:t>
            </a:r>
            <a:r>
              <a:rPr lang="en-US" dirty="0"/>
              <a:t> </a:t>
            </a:r>
            <a:r>
              <a:rPr lang="en-US" dirty="0" err="1"/>
              <a:t>cho</a:t>
            </a:r>
            <a:r>
              <a:rPr lang="en-US" dirty="0"/>
              <a:t> </a:t>
            </a:r>
            <a:r>
              <a:rPr lang="en-US" dirty="0" err="1"/>
              <a:t>tất</a:t>
            </a:r>
            <a:r>
              <a:rPr lang="en-US" dirty="0"/>
              <a:t> </a:t>
            </a:r>
            <a:r>
              <a:rPr lang="en-US" dirty="0" err="1"/>
              <a:t>cả</a:t>
            </a:r>
            <a:r>
              <a:rPr lang="en-US" dirty="0"/>
              <a:t> </a:t>
            </a:r>
            <a:r>
              <a:rPr lang="en-US" dirty="0" err="1"/>
              <a:t>các</a:t>
            </a:r>
            <a:r>
              <a:rPr lang="en-US" dirty="0"/>
              <a:t> service </a:t>
            </a:r>
            <a:r>
              <a:rPr lang="en-US" dirty="0" err="1"/>
              <a:t>trong</a:t>
            </a:r>
            <a:r>
              <a:rPr lang="en-US" dirty="0"/>
              <a:t> workflow. </a:t>
            </a:r>
            <a:r>
              <a:rPr lang="en-US" dirty="0" err="1"/>
              <a:t>Ngoài</a:t>
            </a:r>
            <a:r>
              <a:rPr lang="en-US" dirty="0"/>
              <a:t> </a:t>
            </a:r>
            <a:r>
              <a:rPr lang="en-US" dirty="0" err="1"/>
              <a:t>ra</a:t>
            </a:r>
            <a:r>
              <a:rPr lang="en-US" dirty="0"/>
              <a:t> </a:t>
            </a:r>
            <a:r>
              <a:rPr lang="en-US" dirty="0" err="1"/>
              <a:t>việc</a:t>
            </a:r>
            <a:r>
              <a:rPr lang="en-US" dirty="0"/>
              <a:t> </a:t>
            </a:r>
            <a:r>
              <a:rPr lang="en-US" dirty="0" err="1"/>
              <a:t>chạy</a:t>
            </a:r>
            <a:r>
              <a:rPr lang="en-US" dirty="0"/>
              <a:t> multi-instances </a:t>
            </a:r>
            <a:r>
              <a:rPr lang="en-US" dirty="0" err="1"/>
              <a:t>cho</a:t>
            </a:r>
            <a:r>
              <a:rPr lang="en-US" dirty="0"/>
              <a:t> </a:t>
            </a:r>
            <a:r>
              <a:rPr lang="en-US" dirty="0" err="1"/>
              <a:t>các</a:t>
            </a:r>
            <a:r>
              <a:rPr lang="en-US" dirty="0"/>
              <a:t> service </a:t>
            </a:r>
            <a:r>
              <a:rPr lang="en-US" dirty="0" err="1"/>
              <a:t>cũng</a:t>
            </a:r>
            <a:r>
              <a:rPr lang="en-US" dirty="0"/>
              <a:t> </a:t>
            </a:r>
            <a:r>
              <a:rPr lang="en-US" dirty="0" err="1"/>
              <a:t>là</a:t>
            </a:r>
            <a:r>
              <a:rPr lang="en-US" dirty="0"/>
              <a:t> </a:t>
            </a:r>
            <a:r>
              <a:rPr lang="en-US" dirty="0" err="1"/>
              <a:t>điều</a:t>
            </a:r>
            <a:r>
              <a:rPr lang="en-US" dirty="0"/>
              <a:t> </a:t>
            </a:r>
            <a:r>
              <a:rPr lang="en-US" dirty="0" err="1"/>
              <a:t>hết</a:t>
            </a:r>
            <a:r>
              <a:rPr lang="en-US" dirty="0"/>
              <a:t> </a:t>
            </a:r>
            <a:r>
              <a:rPr lang="en-US" dirty="0" err="1"/>
              <a:t>sức</a:t>
            </a:r>
            <a:r>
              <a:rPr lang="en-US" dirty="0"/>
              <a:t> </a:t>
            </a:r>
            <a:r>
              <a:rPr lang="en-US" dirty="0" err="1"/>
              <a:t>phổ</a:t>
            </a:r>
            <a:r>
              <a:rPr lang="en-US" dirty="0"/>
              <a:t> </a:t>
            </a:r>
            <a:r>
              <a:rPr lang="en-US" dirty="0" err="1"/>
              <a:t>biến</a:t>
            </a:r>
            <a:r>
              <a:rPr lang="en-US" dirty="0"/>
              <a:t> </a:t>
            </a:r>
            <a:r>
              <a:rPr lang="en-US" dirty="0" err="1"/>
              <a:t>nên</a:t>
            </a:r>
            <a:r>
              <a:rPr lang="en-US" dirty="0"/>
              <a:t> </a:t>
            </a:r>
            <a:r>
              <a:rPr lang="en-US" dirty="0" err="1"/>
              <a:t>gần</a:t>
            </a:r>
            <a:r>
              <a:rPr lang="en-US" dirty="0"/>
              <a:t> </a:t>
            </a:r>
            <a:r>
              <a:rPr lang="en-US" dirty="0" err="1"/>
              <a:t>như</a:t>
            </a:r>
            <a:r>
              <a:rPr lang="en-US" dirty="0"/>
              <a:t> </a:t>
            </a:r>
            <a:r>
              <a:rPr lang="en-US" dirty="0" err="1"/>
              <a:t>không</a:t>
            </a:r>
            <a:r>
              <a:rPr lang="en-US" dirty="0"/>
              <a:t> </a:t>
            </a:r>
            <a:r>
              <a:rPr lang="en-US" dirty="0" err="1"/>
              <a:t>có</a:t>
            </a:r>
            <a:r>
              <a:rPr lang="en-US" dirty="0"/>
              <a:t> </a:t>
            </a:r>
            <a:r>
              <a:rPr lang="en-US" b="1" dirty="0"/>
              <a:t>single-point failure</a:t>
            </a:r>
            <a:r>
              <a:rPr lang="en-US" dirty="0"/>
              <a:t>.</a:t>
            </a:r>
          </a:p>
          <a:p>
            <a:pPr marL="0" indent="0"/>
            <a:r>
              <a:rPr lang="en-US" dirty="0" err="1"/>
              <a:t>nếu</a:t>
            </a:r>
            <a:r>
              <a:rPr lang="en-US" dirty="0"/>
              <a:t> </a:t>
            </a:r>
            <a:r>
              <a:rPr lang="en-US" dirty="0" err="1"/>
              <a:t>cần</a:t>
            </a:r>
            <a:r>
              <a:rPr lang="en-US" dirty="0"/>
              <a:t> </a:t>
            </a:r>
            <a:r>
              <a:rPr lang="en-US" dirty="0" err="1"/>
              <a:t>thêm</a:t>
            </a:r>
            <a:r>
              <a:rPr lang="en-US" dirty="0"/>
              <a:t> service </a:t>
            </a:r>
            <a:r>
              <a:rPr lang="en-US" dirty="0" err="1"/>
              <a:t>mới</a:t>
            </a:r>
            <a:r>
              <a:rPr lang="en-US" dirty="0"/>
              <a:t>, </a:t>
            </a:r>
            <a:r>
              <a:rPr lang="en-US" dirty="0" err="1"/>
              <a:t>đơn</a:t>
            </a:r>
            <a:r>
              <a:rPr lang="en-US" dirty="0"/>
              <a:t> </a:t>
            </a:r>
            <a:r>
              <a:rPr lang="en-US" dirty="0" err="1"/>
              <a:t>giản</a:t>
            </a:r>
            <a:r>
              <a:rPr lang="en-US" dirty="0"/>
              <a:t> </a:t>
            </a:r>
            <a:r>
              <a:rPr lang="en-US" dirty="0" err="1"/>
              <a:t>chỉ</a:t>
            </a:r>
            <a:r>
              <a:rPr lang="en-US" dirty="0"/>
              <a:t> </a:t>
            </a:r>
            <a:r>
              <a:rPr lang="en-US" dirty="0" err="1"/>
              <a:t>cần</a:t>
            </a:r>
            <a:r>
              <a:rPr lang="en-US" dirty="0"/>
              <a:t> listen </a:t>
            </a:r>
            <a:r>
              <a:rPr lang="en-US" dirty="0" err="1"/>
              <a:t>trên</a:t>
            </a:r>
            <a:r>
              <a:rPr lang="en-US" dirty="0"/>
              <a:t> </a:t>
            </a:r>
            <a:r>
              <a:rPr lang="en-US" dirty="0" err="1"/>
              <a:t>các</a:t>
            </a:r>
            <a:r>
              <a:rPr lang="en-US" dirty="0"/>
              <a:t> </a:t>
            </a:r>
            <a:r>
              <a:rPr lang="en-US" b="1" dirty="0"/>
              <a:t>event</a:t>
            </a:r>
            <a:r>
              <a:rPr lang="en-US" dirty="0"/>
              <a:t> </a:t>
            </a:r>
            <a:r>
              <a:rPr lang="en-US" dirty="0" err="1"/>
              <a:t>có</a:t>
            </a:r>
            <a:r>
              <a:rPr lang="en-US" dirty="0"/>
              <a:t> </a:t>
            </a:r>
            <a:r>
              <a:rPr lang="en-US" dirty="0" err="1"/>
              <a:t>sẵn</a:t>
            </a:r>
            <a:r>
              <a:rPr lang="en-US" dirty="0"/>
              <a:t> (</a:t>
            </a:r>
            <a:r>
              <a:rPr lang="en-US" dirty="0" err="1"/>
              <a:t>hoặc</a:t>
            </a:r>
            <a:r>
              <a:rPr lang="en-US" dirty="0"/>
              <a:t> </a:t>
            </a:r>
            <a:r>
              <a:rPr lang="en-US" dirty="0" err="1"/>
              <a:t>tạo</a:t>
            </a:r>
            <a:r>
              <a:rPr lang="en-US" dirty="0"/>
              <a:t> </a:t>
            </a:r>
            <a:r>
              <a:rPr lang="en-US" dirty="0" err="1"/>
              <a:t>mới</a:t>
            </a:r>
            <a:r>
              <a:rPr lang="en-US" dirty="0"/>
              <a:t> </a:t>
            </a:r>
            <a:r>
              <a:rPr lang="en-US" dirty="0" err="1"/>
              <a:t>cũng</a:t>
            </a:r>
            <a:r>
              <a:rPr lang="en-US" dirty="0"/>
              <a:t> </a:t>
            </a:r>
            <a:r>
              <a:rPr lang="en-US" dirty="0" err="1"/>
              <a:t>chẳng</a:t>
            </a:r>
            <a:r>
              <a:rPr lang="en-US" dirty="0"/>
              <a:t> </a:t>
            </a:r>
            <a:r>
              <a:rPr lang="en-US" dirty="0" err="1"/>
              <a:t>có</a:t>
            </a:r>
            <a:r>
              <a:rPr lang="en-US" dirty="0"/>
              <a:t> </a:t>
            </a:r>
            <a:r>
              <a:rPr lang="en-US" dirty="0" err="1"/>
              <a:t>vấn</a:t>
            </a:r>
            <a:r>
              <a:rPr lang="en-US" dirty="0"/>
              <a:t> </a:t>
            </a:r>
            <a:r>
              <a:rPr lang="en-US" dirty="0" err="1"/>
              <a:t>đề</a:t>
            </a:r>
            <a:r>
              <a:rPr lang="en-US" dirty="0"/>
              <a:t> </a:t>
            </a:r>
            <a:r>
              <a:rPr lang="en-US" dirty="0" err="1"/>
              <a:t>gì</a:t>
            </a:r>
            <a:r>
              <a:rPr lang="en-US" dirty="0"/>
              <a:t>), </a:t>
            </a:r>
            <a:r>
              <a:rPr lang="en-US" dirty="0" err="1"/>
              <a:t>như</a:t>
            </a:r>
            <a:r>
              <a:rPr lang="en-US" dirty="0"/>
              <a:t> </a:t>
            </a:r>
            <a:r>
              <a:rPr lang="en-US" dirty="0" err="1"/>
              <a:t>vậy</a:t>
            </a:r>
            <a:r>
              <a:rPr lang="en-US" dirty="0"/>
              <a:t> </a:t>
            </a:r>
            <a:r>
              <a:rPr lang="en-US" dirty="0" err="1"/>
              <a:t>thêm</a:t>
            </a:r>
            <a:r>
              <a:rPr lang="en-US" dirty="0"/>
              <a:t> </a:t>
            </a:r>
            <a:r>
              <a:rPr lang="en-US" dirty="0" err="1"/>
              <a:t>thêm</a:t>
            </a:r>
            <a:r>
              <a:rPr lang="en-US" dirty="0"/>
              <a:t>/</a:t>
            </a:r>
            <a:r>
              <a:rPr lang="en-US" dirty="0" err="1"/>
              <a:t>bớt</a:t>
            </a:r>
            <a:r>
              <a:rPr lang="en-US" dirty="0"/>
              <a:t> </a:t>
            </a:r>
            <a:r>
              <a:rPr lang="en-US" dirty="0" err="1"/>
              <a:t>các</a:t>
            </a:r>
            <a:r>
              <a:rPr lang="en-US" dirty="0"/>
              <a:t> service </a:t>
            </a:r>
            <a:r>
              <a:rPr lang="en-US" dirty="0" err="1"/>
              <a:t>diễn</a:t>
            </a:r>
            <a:r>
              <a:rPr lang="en-US" dirty="0"/>
              <a:t> </a:t>
            </a:r>
            <a:r>
              <a:rPr lang="en-US" dirty="0" err="1"/>
              <a:t>ra</a:t>
            </a:r>
            <a:r>
              <a:rPr lang="en-US" dirty="0"/>
              <a:t> </a:t>
            </a:r>
            <a:r>
              <a:rPr lang="en-US" dirty="0" err="1"/>
              <a:t>hoàn</a:t>
            </a:r>
            <a:r>
              <a:rPr lang="en-US" dirty="0"/>
              <a:t> </a:t>
            </a:r>
            <a:r>
              <a:rPr lang="en-US" dirty="0" err="1"/>
              <a:t>toàn</a:t>
            </a:r>
            <a:r>
              <a:rPr lang="en-US" dirty="0"/>
              <a:t> </a:t>
            </a:r>
            <a:r>
              <a:rPr lang="en-US" dirty="0" err="1"/>
              <a:t>không</a:t>
            </a:r>
            <a:r>
              <a:rPr lang="en-US" dirty="0"/>
              <a:t> </a:t>
            </a:r>
            <a:r>
              <a:rPr lang="en-US" dirty="0" err="1"/>
              <a:t>phụ</a:t>
            </a:r>
            <a:r>
              <a:rPr lang="en-US" dirty="0"/>
              <a:t> </a:t>
            </a:r>
            <a:r>
              <a:rPr lang="en-US" dirty="0" err="1"/>
              <a:t>thuộc</a:t>
            </a:r>
            <a:r>
              <a:rPr lang="en-US" dirty="0"/>
              <a:t> </a:t>
            </a:r>
            <a:r>
              <a:rPr lang="en-US" dirty="0" err="1"/>
              <a:t>vào</a:t>
            </a:r>
            <a:r>
              <a:rPr lang="en-US" dirty="0"/>
              <a:t> </a:t>
            </a:r>
            <a:r>
              <a:rPr lang="en-US" dirty="0" err="1"/>
              <a:t>nhau</a:t>
            </a:r>
            <a:r>
              <a:rPr lang="en-US" dirty="0"/>
              <a:t>. Tuy </a:t>
            </a:r>
            <a:r>
              <a:rPr lang="en-US" dirty="0" err="1"/>
              <a:t>nhiên</a:t>
            </a:r>
            <a:r>
              <a:rPr lang="en-US" dirty="0"/>
              <a:t> </a:t>
            </a:r>
            <a:r>
              <a:rPr lang="en-US" dirty="0" err="1"/>
              <a:t>có</a:t>
            </a:r>
            <a:r>
              <a:rPr lang="en-US" dirty="0"/>
              <a:t> </a:t>
            </a:r>
            <a:r>
              <a:rPr lang="en-US" dirty="0" err="1"/>
              <a:t>ảnh</a:t>
            </a:r>
            <a:r>
              <a:rPr lang="en-US" dirty="0"/>
              <a:t> </a:t>
            </a:r>
            <a:r>
              <a:rPr lang="en-US" dirty="0" err="1"/>
              <a:t>hưởng</a:t>
            </a:r>
            <a:r>
              <a:rPr lang="en-US" dirty="0"/>
              <a:t> </a:t>
            </a:r>
            <a:r>
              <a:rPr lang="en-US" dirty="0" err="1"/>
              <a:t>đến</a:t>
            </a:r>
            <a:r>
              <a:rPr lang="en-US" dirty="0"/>
              <a:t> business logic hay </a:t>
            </a:r>
            <a:r>
              <a:rPr lang="en-US" dirty="0" err="1"/>
              <a:t>không</a:t>
            </a:r>
            <a:r>
              <a:rPr lang="en-US" dirty="0"/>
              <a:t> </a:t>
            </a:r>
            <a:r>
              <a:rPr lang="en-US" dirty="0" err="1"/>
              <a:t>lại</a:t>
            </a:r>
            <a:r>
              <a:rPr lang="en-US" dirty="0"/>
              <a:t> </a:t>
            </a:r>
            <a:r>
              <a:rPr lang="en-US" dirty="0" err="1"/>
              <a:t>là</a:t>
            </a:r>
            <a:r>
              <a:rPr lang="en-US" dirty="0"/>
              <a:t> </a:t>
            </a:r>
            <a:r>
              <a:rPr lang="en-US" dirty="0" err="1"/>
              <a:t>bài</a:t>
            </a:r>
            <a:r>
              <a:rPr lang="en-US" dirty="0"/>
              <a:t> </a:t>
            </a:r>
            <a:r>
              <a:rPr lang="en-US" dirty="0" err="1"/>
              <a:t>toán</a:t>
            </a:r>
            <a:r>
              <a:rPr lang="en-US" dirty="0"/>
              <a:t> </a:t>
            </a:r>
            <a:r>
              <a:rPr lang="en-US" dirty="0" err="1"/>
              <a:t>của</a:t>
            </a:r>
            <a:r>
              <a:rPr lang="en-US" dirty="0"/>
              <a:t> </a:t>
            </a:r>
            <a:r>
              <a:rPr lang="en-US" dirty="0" err="1"/>
              <a:t>lúc</a:t>
            </a:r>
            <a:r>
              <a:rPr lang="en-US" dirty="0"/>
              <a:t> design. </a:t>
            </a:r>
          </a:p>
          <a:p>
            <a:pPr marL="0" indent="0"/>
            <a:r>
              <a:rPr lang="en-US" b="1" dirty="0"/>
              <a:t>Difficult to maintain/understand</a:t>
            </a:r>
            <a:r>
              <a:rPr lang="en-US" dirty="0"/>
              <a:t>: </a:t>
            </a:r>
            <a:r>
              <a:rPr lang="en-US" dirty="0" err="1"/>
              <a:t>nếu</a:t>
            </a:r>
            <a:r>
              <a:rPr lang="en-US" dirty="0"/>
              <a:t> </a:t>
            </a:r>
            <a:r>
              <a:rPr lang="en-US" dirty="0" err="1"/>
              <a:t>cần</a:t>
            </a:r>
            <a:r>
              <a:rPr lang="en-US" dirty="0"/>
              <a:t> </a:t>
            </a:r>
            <a:r>
              <a:rPr lang="en-US" dirty="0" err="1"/>
              <a:t>thêm</a:t>
            </a:r>
            <a:r>
              <a:rPr lang="en-US" dirty="0"/>
              <a:t> step, </a:t>
            </a:r>
            <a:r>
              <a:rPr lang="en-US" dirty="0" err="1"/>
              <a:t>thêm</a:t>
            </a:r>
            <a:r>
              <a:rPr lang="en-US" dirty="0"/>
              <a:t> event, </a:t>
            </a:r>
            <a:r>
              <a:rPr lang="en-US" dirty="0" err="1"/>
              <a:t>thêm</a:t>
            </a:r>
            <a:r>
              <a:rPr lang="en-US" dirty="0"/>
              <a:t> service, </a:t>
            </a:r>
            <a:r>
              <a:rPr lang="en-US" dirty="0" err="1"/>
              <a:t>khả</a:t>
            </a:r>
            <a:r>
              <a:rPr lang="en-US" dirty="0"/>
              <a:t> </a:t>
            </a:r>
            <a:r>
              <a:rPr lang="en-US" dirty="0" err="1"/>
              <a:t>năng</a:t>
            </a:r>
            <a:r>
              <a:rPr lang="en-US" dirty="0"/>
              <a:t> </a:t>
            </a:r>
            <a:r>
              <a:rPr lang="en-US" dirty="0" err="1"/>
              <a:t>cao</a:t>
            </a:r>
            <a:r>
              <a:rPr lang="en-US" dirty="0"/>
              <a:t> </a:t>
            </a:r>
            <a:r>
              <a:rPr lang="en-US" dirty="0" err="1"/>
              <a:t>chúng</a:t>
            </a:r>
            <a:r>
              <a:rPr lang="en-US" dirty="0"/>
              <a:t> ta </a:t>
            </a:r>
            <a:r>
              <a:rPr lang="en-US" dirty="0" err="1"/>
              <a:t>cần</a:t>
            </a:r>
            <a:r>
              <a:rPr lang="en-US" dirty="0"/>
              <a:t> </a:t>
            </a:r>
            <a:r>
              <a:rPr lang="en-US" dirty="0" err="1"/>
              <a:t>sửa</a:t>
            </a:r>
            <a:r>
              <a:rPr lang="en-US" dirty="0"/>
              <a:t> </a:t>
            </a:r>
            <a:r>
              <a:rPr lang="en-US" dirty="0" err="1"/>
              <a:t>cả</a:t>
            </a:r>
            <a:r>
              <a:rPr lang="en-US" dirty="0"/>
              <a:t> </a:t>
            </a:r>
            <a:r>
              <a:rPr lang="en-US" dirty="0" err="1"/>
              <a:t>những</a:t>
            </a:r>
            <a:r>
              <a:rPr lang="en-US" dirty="0"/>
              <a:t> service publish event </a:t>
            </a:r>
            <a:r>
              <a:rPr lang="en-US" dirty="0" err="1"/>
              <a:t>liên</a:t>
            </a:r>
            <a:r>
              <a:rPr lang="en-US" dirty="0"/>
              <a:t> </a:t>
            </a:r>
            <a:r>
              <a:rPr lang="en-US" dirty="0" err="1"/>
              <a:t>quan</a:t>
            </a:r>
            <a:r>
              <a:rPr lang="en-US" dirty="0"/>
              <a:t> </a:t>
            </a:r>
            <a:r>
              <a:rPr lang="en-US" dirty="0" err="1"/>
              <a:t>đến</a:t>
            </a:r>
            <a:r>
              <a:rPr lang="en-US" dirty="0"/>
              <a:t> service </a:t>
            </a:r>
            <a:r>
              <a:rPr lang="en-US" dirty="0" err="1"/>
              <a:t>mới</a:t>
            </a:r>
            <a:r>
              <a:rPr lang="en-US" dirty="0"/>
              <a:t>. </a:t>
            </a:r>
            <a:r>
              <a:rPr lang="en-US" dirty="0" err="1"/>
              <a:t>Ngoài</a:t>
            </a:r>
            <a:r>
              <a:rPr lang="en-US" dirty="0"/>
              <a:t> </a:t>
            </a:r>
            <a:r>
              <a:rPr lang="en-US" dirty="0" err="1"/>
              <a:t>ra</a:t>
            </a:r>
            <a:r>
              <a:rPr lang="en-US" dirty="0"/>
              <a:t> </a:t>
            </a:r>
            <a:r>
              <a:rPr lang="en-US" dirty="0" err="1"/>
              <a:t>việc</a:t>
            </a:r>
            <a:r>
              <a:rPr lang="en-US" dirty="0"/>
              <a:t> </a:t>
            </a:r>
            <a:r>
              <a:rPr lang="en-US" dirty="0" err="1"/>
              <a:t>các</a:t>
            </a:r>
            <a:r>
              <a:rPr lang="en-US" dirty="0"/>
              <a:t> business </a:t>
            </a:r>
            <a:r>
              <a:rPr lang="en-US" dirty="0" err="1"/>
              <a:t>phân</a:t>
            </a:r>
            <a:r>
              <a:rPr lang="en-US" dirty="0"/>
              <a:t> </a:t>
            </a:r>
            <a:r>
              <a:rPr lang="en-US" dirty="0" err="1"/>
              <a:t>tán</a:t>
            </a:r>
            <a:r>
              <a:rPr lang="en-US" dirty="0"/>
              <a:t> ở </a:t>
            </a:r>
            <a:r>
              <a:rPr lang="en-US" dirty="0" err="1"/>
              <a:t>nhiều</a:t>
            </a:r>
            <a:r>
              <a:rPr lang="en-US" dirty="0"/>
              <a:t> </a:t>
            </a:r>
            <a:r>
              <a:rPr lang="en-US" dirty="0" err="1"/>
              <a:t>chỗ</a:t>
            </a:r>
            <a:r>
              <a:rPr lang="en-US" dirty="0"/>
              <a:t> </a:t>
            </a:r>
            <a:r>
              <a:rPr lang="en-US" dirty="0" err="1"/>
              <a:t>khiến</a:t>
            </a:r>
            <a:r>
              <a:rPr lang="en-US" dirty="0"/>
              <a:t> </a:t>
            </a:r>
            <a:r>
              <a:rPr lang="en-US" dirty="0" err="1"/>
              <a:t>việc</a:t>
            </a:r>
            <a:r>
              <a:rPr lang="en-US" dirty="0"/>
              <a:t> </a:t>
            </a:r>
            <a:r>
              <a:rPr lang="en-US" dirty="0" err="1"/>
              <a:t>hiểu</a:t>
            </a:r>
            <a:r>
              <a:rPr lang="en-US" dirty="0"/>
              <a:t> </a:t>
            </a:r>
            <a:r>
              <a:rPr lang="en-US" dirty="0" err="1"/>
              <a:t>toàn</a:t>
            </a:r>
            <a:r>
              <a:rPr lang="en-US" dirty="0"/>
              <a:t> </a:t>
            </a:r>
            <a:r>
              <a:rPr lang="en-US" dirty="0" err="1"/>
              <a:t>bộ</a:t>
            </a:r>
            <a:r>
              <a:rPr lang="en-US" dirty="0"/>
              <a:t> flow.. </a:t>
            </a:r>
            <a:r>
              <a:rPr lang="en-US" dirty="0" err="1"/>
              <a:t>khó</a:t>
            </a:r>
            <a:r>
              <a:rPr lang="en-US" dirty="0"/>
              <a:t> </a:t>
            </a:r>
            <a:r>
              <a:rPr lang="en-US" dirty="0" err="1"/>
              <a:t>khăn</a:t>
            </a:r>
            <a:r>
              <a:rPr lang="en-US" dirty="0"/>
              <a:t> </a:t>
            </a:r>
            <a:r>
              <a:rPr lang="en-US" dirty="0" err="1"/>
              <a:t>hơn</a:t>
            </a:r>
            <a:r>
              <a:rPr lang="en-US" dirty="0"/>
              <a:t>.</a:t>
            </a:r>
          </a:p>
          <a:p>
            <a:endParaRPr lang="en-US" dirty="0">
              <a:latin typeface="Calibri"/>
              <a:cs typeface="Calibri"/>
            </a:endParaRPr>
          </a:p>
          <a:p>
            <a:r>
              <a:rPr lang="en-US" dirty="0"/>
              <a:t>Loose coupling / fault tolerance: </a:t>
            </a:r>
            <a:r>
              <a:rPr lang="en-US" dirty="0" err="1"/>
              <a:t>Các</a:t>
            </a:r>
            <a:r>
              <a:rPr lang="en-US" dirty="0"/>
              <a:t> service </a:t>
            </a:r>
            <a:r>
              <a:rPr lang="en-US" dirty="0" err="1"/>
              <a:t>hoạt</a:t>
            </a:r>
            <a:r>
              <a:rPr lang="en-US" dirty="0"/>
              <a:t> </a:t>
            </a:r>
            <a:r>
              <a:rPr lang="en-US" dirty="0" err="1"/>
              <a:t>động</a:t>
            </a:r>
            <a:r>
              <a:rPr lang="en-US" dirty="0"/>
              <a:t> 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nghiệp</a:t>
            </a:r>
            <a:r>
              <a:rPr lang="en-US" dirty="0"/>
              <a:t> vụ </a:t>
            </a:r>
            <a:r>
              <a:rPr lang="en-US" dirty="0" err="1"/>
              <a:t>độc</a:t>
            </a:r>
            <a:r>
              <a:rPr lang="en-US" dirty="0"/>
              <a:t> </a:t>
            </a:r>
            <a:r>
              <a:rPr lang="en-US" dirty="0" err="1"/>
              <a:t>lập</a:t>
            </a:r>
            <a:r>
              <a:rPr lang="en-US" dirty="0"/>
              <a:t>, </a:t>
            </a:r>
          </a:p>
          <a:p>
            <a:endParaRPr lang="en-US" dirty="0"/>
          </a:p>
          <a:p>
            <a:r>
              <a:rPr lang="en-US" dirty="0"/>
              <a:t>Khi </a:t>
            </a:r>
            <a:r>
              <a:rPr lang="en-US" dirty="0" err="1"/>
              <a:t>thêm</a:t>
            </a:r>
            <a:r>
              <a:rPr lang="en-US" dirty="0"/>
              <a:t> service sẽ </a:t>
            </a:r>
            <a:r>
              <a:rPr lang="en-US" dirty="0" err="1"/>
              <a:t>kho</a:t>
            </a:r>
            <a:r>
              <a:rPr lang="en-US" dirty="0"/>
              <a:t>́ </a:t>
            </a:r>
            <a:r>
              <a:rPr lang="en-US" dirty="0" err="1"/>
              <a:t>khăn</a:t>
            </a:r>
            <a:r>
              <a:rPr lang="en-US" dirty="0"/>
              <a:t> </a:t>
            </a:r>
            <a:r>
              <a:rPr lang="en-US" dirty="0" err="1"/>
              <a:t>hơn</a:t>
            </a:r>
          </a:p>
        </p:txBody>
      </p:sp>
    </p:spTree>
    <p:extLst>
      <p:ext uri="{BB962C8B-B14F-4D97-AF65-F5344CB8AC3E}">
        <p14:creationId xmlns:p14="http://schemas.microsoft.com/office/powerpoint/2010/main" val="4515477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Compensable transaction: </a:t>
            </a:r>
            <a:r>
              <a:rPr lang="en-US" err="1"/>
              <a:t>những</a:t>
            </a:r>
            <a:r>
              <a:rPr lang="en-US"/>
              <a:t> transaction nên được thực hiện đầu tiên và có thể rollback nếu lỗi xảy ra (optional).</a:t>
            </a:r>
          </a:p>
          <a:p>
            <a:r>
              <a:rPr lang="en-US" dirty="0"/>
              <a:t>Transaction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rollback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gọi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compensating transaction.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ý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chất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rollback, </a:t>
            </a:r>
            <a:r>
              <a:rPr lang="en-US" dirty="0" err="1"/>
              <a:t>tức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chắc</a:t>
            </a:r>
            <a:r>
              <a:rPr lang="en-US" dirty="0"/>
              <a:t> </a:t>
            </a:r>
            <a:r>
              <a:rPr lang="en-US" dirty="0" err="1"/>
              <a:t>chắn</a:t>
            </a:r>
            <a:r>
              <a:rPr lang="en-US" dirty="0"/>
              <a:t> 100% transaction </a:t>
            </a:r>
            <a:r>
              <a:rPr lang="en-US" dirty="0" err="1"/>
              <a:t>này</a:t>
            </a:r>
            <a:r>
              <a:rPr lang="en-US" dirty="0"/>
              <a:t> executed succeed.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Pivot transaction: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go/no-go point </a:t>
            </a:r>
            <a:r>
              <a:rPr lang="en-US" dirty="0" err="1"/>
              <a:t>trong</a:t>
            </a:r>
            <a:r>
              <a:rPr lang="en-US" dirty="0"/>
              <a:t> SAGA. </a:t>
            </a:r>
            <a:r>
              <a:rPr lang="en-US" dirty="0" err="1"/>
              <a:t>Nếu</a:t>
            </a:r>
            <a:r>
              <a:rPr lang="en-US" dirty="0"/>
              <a:t> transaction fail,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compensating transaction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transaction </a:t>
            </a:r>
            <a:r>
              <a:rPr lang="en-US" dirty="0" err="1"/>
              <a:t>đã</a:t>
            </a:r>
            <a:r>
              <a:rPr lang="en-US" dirty="0"/>
              <a:t> succeed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.</a:t>
            </a:r>
          </a:p>
          <a:p>
            <a:r>
              <a:rPr lang="en-US" dirty="0" err="1"/>
              <a:t>Ngược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transaction success, </a:t>
            </a:r>
            <a:r>
              <a:rPr lang="en-US" dirty="0" err="1"/>
              <a:t>đi</a:t>
            </a:r>
            <a:r>
              <a:rPr lang="en-US" dirty="0"/>
              <a:t> </a:t>
            </a:r>
            <a:r>
              <a:rPr lang="en-US" dirty="0" err="1"/>
              <a:t>tiếp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.</a:t>
            </a:r>
          </a:p>
          <a:p>
            <a:r>
              <a:rPr lang="en-US" dirty="0"/>
              <a:t> </a:t>
            </a:r>
          </a:p>
          <a:p>
            <a:r>
              <a:rPr lang="en-US" dirty="0"/>
              <a:t>Retriable transaction: </a:t>
            </a:r>
            <a:r>
              <a:rPr lang="en-US" dirty="0" err="1"/>
              <a:t>những</a:t>
            </a:r>
            <a:r>
              <a:rPr lang="en-US" dirty="0"/>
              <a:t> transaction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chắc</a:t>
            </a:r>
            <a:r>
              <a:rPr lang="en-US" dirty="0"/>
              <a:t> </a:t>
            </a:r>
            <a:r>
              <a:rPr lang="en-US" dirty="0" err="1"/>
              <a:t>chắn</a:t>
            </a:r>
            <a:r>
              <a:rPr lang="en-US" dirty="0"/>
              <a:t> 100% executed succeed.</a:t>
            </a:r>
          </a:p>
          <a:p>
            <a:pPr marL="0" indent="0"/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lỗi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yếu</a:t>
            </a:r>
            <a:r>
              <a:rPr lang="en-US" dirty="0"/>
              <a:t> </a:t>
            </a:r>
            <a:r>
              <a:rPr lang="en-US" dirty="0" err="1"/>
              <a:t>tố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crash app, out of memory, lost connection...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retry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0681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Evolution: </a:t>
            </a:r>
            <a:r>
              <a:rPr lang="en-US" err="1"/>
              <a:t>nâng</a:t>
            </a:r>
            <a:r>
              <a:rPr lang="en-US" dirty="0"/>
              <a:t> </a:t>
            </a:r>
            <a:r>
              <a:rPr lang="en-US" err="1"/>
              <a:t>cấp</a:t>
            </a:r>
            <a:r>
              <a:rPr lang="en-US" dirty="0"/>
              <a:t> </a:t>
            </a:r>
            <a:r>
              <a:rPr lang="en-US" err="1"/>
              <a:t>các</a:t>
            </a:r>
            <a:r>
              <a:rPr lang="en-US" dirty="0"/>
              <a:t> service </a:t>
            </a:r>
            <a:r>
              <a:rPr lang="en-US" err="1"/>
              <a:t>độc</a:t>
            </a:r>
            <a:r>
              <a:rPr lang="en-US" dirty="0"/>
              <a:t> </a:t>
            </a:r>
            <a:r>
              <a:rPr lang="en-US" err="1"/>
              <a:t>lập</a:t>
            </a:r>
            <a:endParaRPr lang="en-US"/>
          </a:p>
          <a:p>
            <a:pPr marL="0" indent="0">
              <a:spcBef>
                <a:spcPts val="360"/>
              </a:spcBef>
            </a:pPr>
            <a:r>
              <a:rPr lang="en-US"/>
              <a:t>Monolithic Problems:</a:t>
            </a:r>
            <a:endParaRPr lang="en-US" dirty="0"/>
          </a:p>
          <a:p>
            <a:pPr marL="285750" indent="-285750">
              <a:spcBef>
                <a:spcPts val="360"/>
              </a:spcBef>
              <a:buFont typeface="Arial,Sans-Serif"/>
              <a:buChar char="•"/>
            </a:pPr>
            <a:r>
              <a:rPr lang="en-US"/>
              <a:t>Huge and intimidating code base for developers</a:t>
            </a:r>
            <a:endParaRPr lang="en-US" dirty="0"/>
          </a:p>
          <a:p>
            <a:pPr marL="285750" indent="-285750">
              <a:spcBef>
                <a:spcPts val="360"/>
              </a:spcBef>
              <a:buFont typeface="Arial,Sans-Serif"/>
              <a:buChar char="•"/>
            </a:pPr>
            <a:r>
              <a:rPr lang="en-US"/>
              <a:t>Development tools get overburdened</a:t>
            </a:r>
            <a:endParaRPr lang="en-US" dirty="0"/>
          </a:p>
          <a:p>
            <a:pPr marL="285750" indent="-285750">
              <a:spcBef>
                <a:spcPts val="360"/>
              </a:spcBef>
              <a:buFont typeface="Arial,Sans-Serif"/>
              <a:buChar char="•"/>
            </a:pPr>
            <a:r>
              <a:rPr lang="en-US"/>
              <a:t>Scaling is limited</a:t>
            </a:r>
            <a:endParaRPr lang="en-US" dirty="0"/>
          </a:p>
          <a:p>
            <a:pPr marL="285750" indent="-285750">
              <a:spcBef>
                <a:spcPts val="360"/>
              </a:spcBef>
              <a:buFont typeface="Arial,Sans-Serif"/>
              <a:buChar char="•"/>
            </a:pPr>
            <a:r>
              <a:rPr lang="en-US" dirty="0"/>
              <a:t>Deployment frequency is limited</a:t>
            </a:r>
          </a:p>
        </p:txBody>
      </p:sp>
    </p:spTree>
    <p:extLst>
      <p:ext uri="{BB962C8B-B14F-4D97-AF65-F5344CB8AC3E}">
        <p14:creationId xmlns:p14="http://schemas.microsoft.com/office/powerpoint/2010/main" val="3634765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r>
              <a:rPr lang="en-US" b="1"/>
              <a:t>Tackle Business Complexity in a Microservice with DDD and CQRS Patterns</a:t>
            </a:r>
            <a:endParaRPr lang="en-US" dirty="0"/>
          </a:p>
          <a:p>
            <a:pPr marL="0" indent="0"/>
            <a:endParaRPr lang="en-US" dirty="0"/>
          </a:p>
          <a:p>
            <a:pPr marL="0" indent="0"/>
            <a:r>
              <a:rPr lang="en-US" b="1" dirty="0"/>
              <a:t>Distributed transactions: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09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transaction is a single unit of work which means either ALL or NONE. If a transaction is successful, all of the data operations are committed and become a durable part of the database. If a transaction encounters errors/exceptions and must be canceled or rolled back, then all of the data modifications/operations need to be removed.</a:t>
            </a:r>
          </a:p>
          <a:p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77041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r>
              <a:rPr lang="en-US" dirty="0" err="1"/>
              <a:t>Gửi</a:t>
            </a:r>
            <a:r>
              <a:rPr lang="en-US" dirty="0"/>
              <a:t> event mà </a:t>
            </a:r>
            <a:r>
              <a:rPr lang="en-US" dirty="0" err="1"/>
              <a:t>không</a:t>
            </a:r>
            <a:r>
              <a:rPr lang="en-US" dirty="0"/>
              <a:t> </a:t>
            </a:r>
            <a:r>
              <a:rPr lang="en-US" dirty="0" err="1"/>
              <a:t>cần</a:t>
            </a:r>
            <a:r>
              <a:rPr lang="en-US" dirty="0"/>
              <a:t> </a:t>
            </a:r>
            <a:r>
              <a:rPr lang="en-US" dirty="0" err="1"/>
              <a:t>đợi</a:t>
            </a:r>
            <a:r>
              <a:rPr lang="en-US" dirty="0"/>
              <a:t> </a:t>
            </a:r>
            <a:r>
              <a:rPr lang="en-US" dirty="0" err="1"/>
              <a:t>kết</a:t>
            </a:r>
            <a:r>
              <a:rPr lang="en-US" dirty="0"/>
              <a:t> quả.</a:t>
            </a:r>
          </a:p>
          <a:p>
            <a:pPr marL="0" indent="0"/>
            <a:r>
              <a:rPr lang="en-US" dirty="0"/>
              <a:t>Logic </a:t>
            </a:r>
            <a:r>
              <a:rPr lang="en-US" dirty="0" err="1"/>
              <a:t>nghiệp</a:t>
            </a:r>
            <a:r>
              <a:rPr lang="en-US" dirty="0"/>
              <a:t> vụ </a:t>
            </a:r>
            <a:r>
              <a:rPr lang="en-US" dirty="0" err="1"/>
              <a:t>phần</a:t>
            </a:r>
            <a:r>
              <a:rPr lang="en-US" dirty="0"/>
              <a:t> </a:t>
            </a:r>
            <a:r>
              <a:rPr lang="en-US" dirty="0" err="1"/>
              <a:t>tán</a:t>
            </a:r>
            <a:r>
              <a:rPr lang="en-US" dirty="0"/>
              <a:t> ở </a:t>
            </a:r>
            <a:r>
              <a:rPr lang="en-US" dirty="0" err="1"/>
              <a:t>các</a:t>
            </a:r>
            <a:r>
              <a:rPr lang="en-US" dirty="0"/>
              <a:t> service.</a:t>
            </a:r>
            <a:endParaRPr lang="en-US"/>
          </a:p>
          <a:p>
            <a:pPr marL="0" indent="0"/>
            <a:r>
              <a:rPr lang="en-US" dirty="0" err="1"/>
              <a:t>Các</a:t>
            </a:r>
            <a:r>
              <a:rPr lang="en-US" dirty="0"/>
              <a:t> service </a:t>
            </a:r>
            <a:r>
              <a:rPr lang="en-US" dirty="0" err="1"/>
              <a:t>phải</a:t>
            </a:r>
            <a:r>
              <a:rPr lang="en-US" dirty="0"/>
              <a:t> </a:t>
            </a:r>
            <a:r>
              <a:rPr lang="en-US" dirty="0" err="1"/>
              <a:t>biết</a:t>
            </a:r>
            <a:r>
              <a:rPr lang="en-US" dirty="0"/>
              <a:t> </a:t>
            </a:r>
            <a:r>
              <a:rPr lang="en-US" dirty="0" err="1"/>
              <a:t>mình</a:t>
            </a:r>
            <a:r>
              <a:rPr lang="en-US" dirty="0"/>
              <a:t> </a:t>
            </a:r>
            <a:r>
              <a:rPr lang="en-US" dirty="0" err="1"/>
              <a:t>xư</a:t>
            </a:r>
            <a:r>
              <a:rPr lang="en-US" dirty="0"/>
              <a:t>̉ </a:t>
            </a:r>
            <a:r>
              <a:rPr lang="en-US" dirty="0" err="1"/>
              <a:t>ly</a:t>
            </a:r>
            <a:r>
              <a:rPr lang="en-US" dirty="0"/>
              <a:t>́ </a:t>
            </a:r>
            <a:r>
              <a:rPr lang="en-US" dirty="0" err="1"/>
              <a:t>thành</a:t>
            </a:r>
            <a:r>
              <a:rPr lang="en-US" dirty="0"/>
              <a:t> </a:t>
            </a:r>
            <a:r>
              <a:rPr lang="en-US" dirty="0" err="1"/>
              <a:t>công</a:t>
            </a:r>
            <a:r>
              <a:rPr lang="en-US" dirty="0"/>
              <a:t> </a:t>
            </a:r>
            <a:r>
              <a:rPr lang="en-US" dirty="0" err="1"/>
              <a:t>hoặc</a:t>
            </a:r>
            <a:r>
              <a:rPr lang="en-US" dirty="0"/>
              <a:t> </a:t>
            </a:r>
            <a:r>
              <a:rPr lang="en-US" dirty="0" err="1"/>
              <a:t>thất</a:t>
            </a:r>
            <a:r>
              <a:rPr lang="en-US" dirty="0"/>
              <a:t> </a:t>
            </a:r>
            <a:r>
              <a:rPr lang="en-US" dirty="0" err="1"/>
              <a:t>bại</a:t>
            </a:r>
            <a:r>
              <a:rPr lang="en-US" dirty="0"/>
              <a:t> </a:t>
            </a:r>
            <a:r>
              <a:rPr lang="en-US" dirty="0" err="1"/>
              <a:t>thi</a:t>
            </a:r>
            <a:r>
              <a:rPr lang="en-US" dirty="0"/>
              <a:t>̀ </a:t>
            </a:r>
            <a:r>
              <a:rPr lang="en-US" dirty="0" err="1"/>
              <a:t>cần</a:t>
            </a:r>
            <a:r>
              <a:rPr lang="en-US" dirty="0"/>
              <a:t> public event </a:t>
            </a:r>
            <a:r>
              <a:rPr lang="en-US" dirty="0" err="1"/>
              <a:t>nào</a:t>
            </a:r>
            <a:r>
              <a:rPr lang="en-US" dirty="0"/>
              <a:t> </a:t>
            </a:r>
            <a:r>
              <a:rPr lang="en-US" dirty="0" err="1"/>
              <a:t>tiếp</a:t>
            </a:r>
            <a:r>
              <a:rPr lang="en-US" dirty="0"/>
              <a:t> </a:t>
            </a:r>
            <a:r>
              <a:rPr lang="en-US" dirty="0" err="1"/>
              <a:t>theo</a:t>
            </a:r>
            <a:endParaRPr lang="en-US"/>
          </a:p>
          <a:p>
            <a:pPr marL="0" indent="0"/>
            <a:r>
              <a:rPr lang="en-US" dirty="0"/>
              <a:t>=&gt; </a:t>
            </a:r>
            <a:r>
              <a:rPr lang="en-US" dirty="0" err="1"/>
              <a:t>việc</a:t>
            </a:r>
            <a:r>
              <a:rPr lang="en-US" dirty="0"/>
              <a:t> </a:t>
            </a:r>
            <a:r>
              <a:rPr lang="en-US" dirty="0" err="1"/>
              <a:t>thêm</a:t>
            </a:r>
            <a:r>
              <a:rPr lang="en-US" dirty="0"/>
              <a:t> 1 service </a:t>
            </a:r>
            <a:r>
              <a:rPr lang="en-US" dirty="0" err="1"/>
              <a:t>vào</a:t>
            </a:r>
            <a:r>
              <a:rPr lang="en-US" dirty="0"/>
              <a:t> flow có </a:t>
            </a:r>
            <a:r>
              <a:rPr lang="en-US" dirty="0" err="1"/>
              <a:t>thê</a:t>
            </a:r>
            <a:r>
              <a:rPr lang="en-US" dirty="0"/>
              <a:t>̉ </a:t>
            </a:r>
            <a:r>
              <a:rPr lang="en-US" dirty="0" err="1"/>
              <a:t>dẫn</a:t>
            </a:r>
            <a:r>
              <a:rPr lang="en-US" dirty="0"/>
              <a:t> </a:t>
            </a:r>
            <a:r>
              <a:rPr lang="en-US" dirty="0" err="1"/>
              <a:t>tới</a:t>
            </a:r>
            <a:r>
              <a:rPr lang="en-US" dirty="0"/>
              <a:t> </a:t>
            </a:r>
            <a:r>
              <a:rPr lang="en-US" dirty="0" err="1"/>
              <a:t>sửa</a:t>
            </a:r>
            <a:r>
              <a:rPr lang="en-US" dirty="0"/>
              <a:t> ở </a:t>
            </a:r>
            <a:r>
              <a:rPr lang="en-US" dirty="0" err="1"/>
              <a:t>nhiều</a:t>
            </a:r>
            <a:r>
              <a:rPr lang="en-US" dirty="0"/>
              <a:t> </a:t>
            </a:r>
            <a:r>
              <a:rPr lang="en-US" dirty="0" err="1"/>
              <a:t>nơi</a:t>
            </a:r>
            <a:r>
              <a:rPr lang="en-US" dirty="0"/>
              <a:t>.</a:t>
            </a:r>
            <a:endParaRPr lang="en-US"/>
          </a:p>
          <a:p>
            <a:pPr marL="0" indent="0"/>
            <a:r>
              <a:rPr lang="en-US" dirty="0" err="1"/>
              <a:t>Việc</a:t>
            </a:r>
            <a:r>
              <a:rPr lang="en-US" dirty="0"/>
              <a:t> </a:t>
            </a:r>
            <a:r>
              <a:rPr lang="en-US" dirty="0" err="1"/>
              <a:t>các</a:t>
            </a:r>
            <a:r>
              <a:rPr lang="en-US" dirty="0"/>
              <a:t> service </a:t>
            </a:r>
            <a:r>
              <a:rPr lang="en-US" dirty="0" err="1"/>
              <a:t>chạy</a:t>
            </a:r>
            <a:r>
              <a:rPr lang="en-US" dirty="0"/>
              <a:t> song </a:t>
            </a:r>
            <a:r>
              <a:rPr lang="en-US" dirty="0" err="1"/>
              <a:t>song</a:t>
            </a:r>
            <a:r>
              <a:rPr lang="en-US" dirty="0"/>
              <a:t> hay </a:t>
            </a:r>
            <a:r>
              <a:rPr lang="en-US" dirty="0" err="1"/>
              <a:t>tuần</a:t>
            </a:r>
            <a:r>
              <a:rPr lang="en-US" dirty="0"/>
              <a:t> </a:t>
            </a:r>
            <a:r>
              <a:rPr lang="en-US" dirty="0" err="1"/>
              <a:t>tư</a:t>
            </a:r>
            <a:r>
              <a:rPr lang="en-US" dirty="0"/>
              <a:t>̣ </a:t>
            </a:r>
            <a:r>
              <a:rPr lang="en-US" dirty="0" err="1"/>
              <a:t>phu</a:t>
            </a:r>
            <a:r>
              <a:rPr lang="en-US" dirty="0"/>
              <a:t>̣ </a:t>
            </a:r>
            <a:r>
              <a:rPr lang="en-US" dirty="0" err="1"/>
              <a:t>thuộc</a:t>
            </a:r>
            <a:r>
              <a:rPr lang="en-US" dirty="0"/>
              <a:t> </a:t>
            </a:r>
            <a:r>
              <a:rPr lang="en-US" dirty="0" err="1"/>
              <a:t>vào</a:t>
            </a:r>
            <a:r>
              <a:rPr lang="en-US" dirty="0"/>
              <a:t> </a:t>
            </a:r>
            <a:r>
              <a:rPr lang="en-US" dirty="0" err="1"/>
              <a:t>nghiệp</a:t>
            </a:r>
            <a:r>
              <a:rPr lang="en-US" dirty="0"/>
              <a:t> vụ.</a:t>
            </a:r>
          </a:p>
          <a:p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60930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6221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6794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520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957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Main Slide" preserve="1" userDrawn="1">
  <p:cSld name="Main Slide -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CA3B6986-CC73-46E5-2489-9C26214316B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77710" y="3522936"/>
            <a:ext cx="13322410" cy="4083269"/>
          </a:xfrm>
          <a:prstGeom prst="rect">
            <a:avLst/>
          </a:prstGeom>
        </p:spPr>
        <p:txBody>
          <a:bodyPr anchor="ctr"/>
          <a:lstStyle>
            <a:lvl1pPr>
              <a:defRPr sz="6500" b="1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177F3F-9AAC-9725-D017-3805ACFB535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66092" y="11403833"/>
            <a:ext cx="9255370" cy="714923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&lt;AUTHOR&gt;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A4ACFE6E-552B-8D56-EDE6-B7505A83E0E3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6092" y="12146627"/>
            <a:ext cx="9255370" cy="714923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&lt;MM/YYYY&gt;</a:t>
            </a:r>
          </a:p>
        </p:txBody>
      </p:sp>
      <p:pic>
        <p:nvPicPr>
          <p:cNvPr id="23" name="Picture 22" descr="A picture containing text, font, graphics, screenshot&#10;&#10;Description automatically generated">
            <a:extLst>
              <a:ext uri="{FF2B5EF4-FFF2-40B4-BE49-F238E27FC236}">
                <a16:creationId xmlns:a16="http://schemas.microsoft.com/office/drawing/2014/main" id="{2599AD90-52A5-87F8-8047-E9BE114BA2E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706253" y="193726"/>
            <a:ext cx="4677747" cy="148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3626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315980"/>
            <a:ext cx="21031200" cy="1077392"/>
          </a:xfrm>
        </p:spPr>
        <p:txBody>
          <a:bodyPr anchor="ctr"/>
          <a:lstStyle>
            <a:lvl1pPr>
              <a:defRPr lang="en-US" sz="5400" u="none" strike="noStrike" cap="none">
                <a:solidFill>
                  <a:srgbClr val="223355"/>
                </a:solidFill>
                <a:latin typeface="+mj-lt"/>
                <a:ea typeface="Arial"/>
                <a:sym typeface="Arial"/>
              </a:defRPr>
            </a:lvl1pPr>
          </a:lstStyle>
          <a:p>
            <a:pPr marR="0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vi-VN" dirty="0"/>
              <a:t>CLICK TO EDIT 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676400" y="2266122"/>
            <a:ext cx="21031200" cy="10087804"/>
          </a:xfrm>
        </p:spPr>
        <p:txBody>
          <a:bodyPr/>
          <a:lstStyle>
            <a:lvl1pPr>
              <a:buClr>
                <a:srgbClr val="55C3A6"/>
              </a:buClr>
              <a:defRPr/>
            </a:lvl1pPr>
          </a:lstStyle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3" descr="A picture containing font, text, graphics, screenshot&#10;&#10;Description automatically generated">
            <a:extLst>
              <a:ext uri="{FF2B5EF4-FFF2-40B4-BE49-F238E27FC236}">
                <a16:creationId xmlns:a16="http://schemas.microsoft.com/office/drawing/2014/main" id="{6EF46C7D-4D05-7D2D-700F-2B4F8A96D6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60461" y="12566291"/>
            <a:ext cx="3052089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879187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292929"/>
            <a:ext cx="21031200" cy="1098550"/>
          </a:xfrm>
        </p:spPr>
        <p:txBody>
          <a:bodyPr vert="horz" lIns="91440" tIns="45720" rIns="91440" bIns="45720" rtlCol="0" anchor="t">
            <a:normAutofit/>
          </a:bodyPr>
          <a:lstStyle>
            <a:lvl1pPr algn="ctr">
              <a:defRPr lang="en-US">
                <a:solidFill>
                  <a:srgbClr val="223355"/>
                </a:solidFill>
              </a:defRPr>
            </a:lvl1pPr>
          </a:lstStyle>
          <a:p>
            <a:pPr lvl="0" algn="ctr"/>
            <a:r>
              <a:rPr lang="vi-VN" dirty="0"/>
              <a:t>CLICK TO EDIT TITLE</a:t>
            </a:r>
            <a:endParaRPr lang="en-US" dirty="0"/>
          </a:p>
        </p:txBody>
      </p:sp>
      <p:pic>
        <p:nvPicPr>
          <p:cNvPr id="3" name="Picture 2" descr="A picture containing font, text, graphics, screenshot&#10;&#10;Description automatically generated">
            <a:extLst>
              <a:ext uri="{FF2B5EF4-FFF2-40B4-BE49-F238E27FC236}">
                <a16:creationId xmlns:a16="http://schemas.microsoft.com/office/drawing/2014/main" id="{8EA9BE20-D2E4-6DB0-1F64-D279ED37FF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60461" y="12566291"/>
            <a:ext cx="3052089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69900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icture with Caption 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font, text, graphics, screenshot&#10;&#10;Description automatically generated">
            <a:extLst>
              <a:ext uri="{FF2B5EF4-FFF2-40B4-BE49-F238E27FC236}">
                <a16:creationId xmlns:a16="http://schemas.microsoft.com/office/drawing/2014/main" id="{4D16BB0A-C115-6249-50E0-7D1908AE145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60461" y="12566291"/>
            <a:ext cx="3052089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99638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Slide" preserve="1" userDrawn="1">
  <p:cSld name="1_Main Slid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120;p1">
            <a:extLst>
              <a:ext uri="{FF2B5EF4-FFF2-40B4-BE49-F238E27FC236}">
                <a16:creationId xmlns:a16="http://schemas.microsoft.com/office/drawing/2014/main" id="{D6A29E59-C3DB-240F-34F7-41A1D4C8275C}"/>
              </a:ext>
            </a:extLst>
          </p:cNvPr>
          <p:cNvPicPr preferRelativeResize="0">
            <a:picLocks/>
          </p:cNvPicPr>
          <p:nvPr userDrawn="1"/>
        </p:nvPicPr>
        <p:blipFill rotWithShape="1">
          <a:blip r:embed="rId2">
            <a:alphaModFix/>
          </a:blip>
          <a:srcRect t="14336" b="14336"/>
          <a:stretch/>
        </p:blipFill>
        <p:spPr>
          <a:xfrm>
            <a:off x="0" y="0"/>
            <a:ext cx="24384000" cy="12090497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t="-84084" b="-84084"/>
            </a:stretch>
          </a:blipFill>
          <a:ln>
            <a:noFill/>
          </a:ln>
        </p:spPr>
      </p:pic>
      <p:sp>
        <p:nvSpPr>
          <p:cNvPr id="10" name="Google Shape;121;p1">
            <a:extLst>
              <a:ext uri="{FF2B5EF4-FFF2-40B4-BE49-F238E27FC236}">
                <a16:creationId xmlns:a16="http://schemas.microsoft.com/office/drawing/2014/main" id="{855CAC99-C404-7304-0CC3-1CD5812E4E5E}"/>
              </a:ext>
            </a:extLst>
          </p:cNvPr>
          <p:cNvSpPr/>
          <p:nvPr userDrawn="1"/>
        </p:nvSpPr>
        <p:spPr>
          <a:xfrm>
            <a:off x="-59915" y="11193517"/>
            <a:ext cx="24498302" cy="254788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" name="Google Shape;126;p1">
            <a:extLst>
              <a:ext uri="{FF2B5EF4-FFF2-40B4-BE49-F238E27FC236}">
                <a16:creationId xmlns:a16="http://schemas.microsoft.com/office/drawing/2014/main" id="{8AB97817-74FE-B3E9-959D-0EF37937480F}"/>
              </a:ext>
            </a:extLst>
          </p:cNvPr>
          <p:cNvPicPr preferRelativeResize="0"/>
          <p:nvPr userDrawn="1"/>
        </p:nvPicPr>
        <p:blipFill rotWithShape="1">
          <a:blip r:embed="rId4">
            <a:alphaModFix amt="13000"/>
          </a:blip>
          <a:srcRect/>
          <a:stretch/>
        </p:blipFill>
        <p:spPr>
          <a:xfrm>
            <a:off x="226594" y="8901004"/>
            <a:ext cx="11965406" cy="435349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8810E4-5D1C-7976-A4E3-EEFFCCCE03A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77710" y="3522936"/>
            <a:ext cx="13322410" cy="4083269"/>
          </a:xfrm>
          <a:prstGeom prst="rect">
            <a:avLst/>
          </a:prstGeom>
        </p:spPr>
        <p:txBody>
          <a:bodyPr anchor="ctr"/>
          <a:lstStyle>
            <a:lvl1pPr>
              <a:defRPr sz="6500" b="1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D8260E8-2123-F860-D784-6B9BF58FFE7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66092" y="11403833"/>
            <a:ext cx="9255370" cy="714923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&lt;AUTHOR&gt;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C6DB49DC-97B0-87E4-0825-5065CCC65CA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66092" y="12146627"/>
            <a:ext cx="9255370" cy="714923"/>
          </a:xfrm>
          <a:prstGeom prst="rect">
            <a:avLst/>
          </a:prstGeom>
        </p:spPr>
        <p:txBody>
          <a:bodyPr/>
          <a:lstStyle>
            <a:lvl1pPr>
              <a:defRPr sz="44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&lt;MM/YYYY&gt;</a:t>
            </a:r>
          </a:p>
        </p:txBody>
      </p:sp>
      <p:sp>
        <p:nvSpPr>
          <p:cNvPr id="11" name="Google Shape;124;p1">
            <a:extLst>
              <a:ext uri="{FF2B5EF4-FFF2-40B4-BE49-F238E27FC236}">
                <a16:creationId xmlns:a16="http://schemas.microsoft.com/office/drawing/2014/main" id="{C24900CB-6F37-C8DA-DC29-CECC9EBC3452}"/>
              </a:ext>
            </a:extLst>
          </p:cNvPr>
          <p:cNvSpPr/>
          <p:nvPr userDrawn="1"/>
        </p:nvSpPr>
        <p:spPr>
          <a:xfrm>
            <a:off x="10718440" y="11379277"/>
            <a:ext cx="7529799" cy="16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" name="Google Shape;125;p1">
            <a:extLst>
              <a:ext uri="{FF2B5EF4-FFF2-40B4-BE49-F238E27FC236}">
                <a16:creationId xmlns:a16="http://schemas.microsoft.com/office/drawing/2014/main" id="{53EE27BF-3CA9-BBB5-20EA-818D879B6A6E}"/>
              </a:ext>
            </a:extLst>
          </p:cNvPr>
          <p:cNvSpPr/>
          <p:nvPr userDrawn="1"/>
        </p:nvSpPr>
        <p:spPr>
          <a:xfrm>
            <a:off x="18700120" y="11344450"/>
            <a:ext cx="5426100" cy="1102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29;p1">
            <a:extLst>
              <a:ext uri="{FF2B5EF4-FFF2-40B4-BE49-F238E27FC236}">
                <a16:creationId xmlns:a16="http://schemas.microsoft.com/office/drawing/2014/main" id="{878FC8C3-273D-7961-3DE4-08EEA08310EB}"/>
              </a:ext>
            </a:extLst>
          </p:cNvPr>
          <p:cNvSpPr/>
          <p:nvPr userDrawn="1"/>
        </p:nvSpPr>
        <p:spPr>
          <a:xfrm>
            <a:off x="19472819" y="12568992"/>
            <a:ext cx="5154576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4400" b="0" i="0" u="none" strike="noStrike" cap="non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Hanoi, Vietnam</a:t>
            </a:r>
            <a:endParaRPr sz="4400" b="0" i="0" u="none" strike="noStrike" cap="none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" name="Picture 1" descr="A picture containing font, text, graphics, screenshot&#10;&#10;Description automatically generated">
            <a:extLst>
              <a:ext uri="{FF2B5EF4-FFF2-40B4-BE49-F238E27FC236}">
                <a16:creationId xmlns:a16="http://schemas.microsoft.com/office/drawing/2014/main" id="{007FB489-809F-356D-8697-B67262C9D2E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1074131" y="457425"/>
            <a:ext cx="3052089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2990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4C4B5B3-0AE8-A548-8AED-7A2AC2B5BDCF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Google Shape;18;p77">
            <a:extLst>
              <a:ext uri="{FF2B5EF4-FFF2-40B4-BE49-F238E27FC236}">
                <a16:creationId xmlns:a16="http://schemas.microsoft.com/office/drawing/2014/main" id="{06383034-E3A7-4ABA-5D91-61C54B479C7C}"/>
              </a:ext>
            </a:extLst>
          </p:cNvPr>
          <p:cNvSpPr/>
          <p:nvPr userDrawn="1"/>
        </p:nvSpPr>
        <p:spPr>
          <a:xfrm>
            <a:off x="23260050" y="457200"/>
            <a:ext cx="1123950" cy="7429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5" name="Google Shape;19;p77">
            <a:extLst>
              <a:ext uri="{FF2B5EF4-FFF2-40B4-BE49-F238E27FC236}">
                <a16:creationId xmlns:a16="http://schemas.microsoft.com/office/drawing/2014/main" id="{99B2CDE8-77D0-94CF-B91D-46F5A557CE64}"/>
              </a:ext>
            </a:extLst>
          </p:cNvPr>
          <p:cNvSpPr txBox="1">
            <a:spLocks/>
          </p:cNvSpPr>
          <p:nvPr userDrawn="1"/>
        </p:nvSpPr>
        <p:spPr>
          <a:xfrm>
            <a:off x="23336250" y="469900"/>
            <a:ext cx="8763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 pitchFamily="2" charset="77"/>
                <a:ea typeface="Montserrat" pitchFamily="2" charset="77"/>
                <a:cs typeface="Montserrat" pitchFamily="2" charset="77"/>
                <a:sym typeface="Montserra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-US" b="1" i="0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b="1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57A4EAB8-08E5-3608-861F-1759DD7AFD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26924" y="2869324"/>
            <a:ext cx="15938938" cy="9696967"/>
          </a:xfrm>
          <a:prstGeom prst="rect">
            <a:avLst/>
          </a:prstGeo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5400"/>
            </a:lvl1pPr>
            <a:lvl2pPr marL="285750" indent="-285750">
              <a:lnSpc>
                <a:spcPct val="200000"/>
              </a:lnSpc>
              <a:buClr>
                <a:schemeClr val="accent6"/>
              </a:buClr>
              <a:buSzPct val="100000"/>
              <a:buFont typeface="Wingdings" pitchFamily="2" charset="2"/>
              <a:buChar char="§"/>
              <a:defRPr sz="4800" b="1" i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85750" indent="-285750">
              <a:lnSpc>
                <a:spcPct val="200000"/>
              </a:lnSpc>
              <a:buClr>
                <a:schemeClr val="accent6"/>
              </a:buClr>
              <a:buSzPct val="100000"/>
              <a:buFont typeface="Wingdings" pitchFamily="2" charset="2"/>
              <a:buChar char="§"/>
              <a:defRPr sz="4800" b="1" i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85750" indent="-285750">
              <a:lnSpc>
                <a:spcPct val="200000"/>
              </a:lnSpc>
              <a:buClr>
                <a:schemeClr val="accent6"/>
              </a:buClr>
              <a:buSzPct val="100000"/>
              <a:buFont typeface="Wingdings" pitchFamily="2" charset="2"/>
              <a:buChar char="§"/>
              <a:defRPr sz="4800" b="1" i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85750" indent="-285750">
              <a:lnSpc>
                <a:spcPct val="200000"/>
              </a:lnSpc>
              <a:buClr>
                <a:schemeClr val="accent6"/>
              </a:buClr>
              <a:buSzPct val="100000"/>
              <a:buFont typeface="Wingdings" pitchFamily="2" charset="2"/>
              <a:buChar char="§"/>
              <a:defRPr sz="4800" b="1" i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VN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1E3E1FF1-E4FA-978C-9271-DC25920DFEB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2054" y="300038"/>
            <a:ext cx="19186033" cy="1512887"/>
          </a:xfrm>
          <a:prstGeom prst="rect">
            <a:avLst/>
          </a:prstGeom>
        </p:spPr>
        <p:txBody>
          <a:bodyPr anchor="ctr"/>
          <a:lstStyle>
            <a:lvl1pPr>
              <a:defRPr sz="5400" b="1" i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Title</a:t>
            </a:r>
          </a:p>
        </p:txBody>
      </p:sp>
      <p:pic>
        <p:nvPicPr>
          <p:cNvPr id="10" name="Picture 9" descr="A picture containing font, text, graphics, screenshot&#10;&#10;Description automatically generated">
            <a:extLst>
              <a:ext uri="{FF2B5EF4-FFF2-40B4-BE49-F238E27FC236}">
                <a16:creationId xmlns:a16="http://schemas.microsoft.com/office/drawing/2014/main" id="{4F562D07-BBC7-86B5-5AA3-6B69727F5A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60461" y="12566291"/>
            <a:ext cx="3052089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33597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Slide" userDrawn="1">
  <p:cSld name="Agenda">
    <p:bg>
      <p:bgPr>
        <a:solidFill>
          <a:schemeClr val="bg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7"/>
          <p:cNvSpPr/>
          <p:nvPr/>
        </p:nvSpPr>
        <p:spPr>
          <a:xfrm>
            <a:off x="23260050" y="457200"/>
            <a:ext cx="1123950" cy="7429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lt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19" name="Google Shape;19;p77"/>
          <p:cNvSpPr txBox="1">
            <a:spLocks noGrp="1"/>
          </p:cNvSpPr>
          <p:nvPr>
            <p:ph type="sldNum" idx="12"/>
          </p:nvPr>
        </p:nvSpPr>
        <p:spPr>
          <a:xfrm>
            <a:off x="23336250" y="469900"/>
            <a:ext cx="8763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Montserra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FDC3B6-3DBC-ACCB-7718-2976A395459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26924" y="2869324"/>
            <a:ext cx="15938938" cy="9696967"/>
          </a:xfrm>
          <a:prstGeom prst="rect">
            <a:avLst/>
          </a:prstGeom>
        </p:spPr>
        <p:txBody>
          <a:bodyPr/>
          <a:lstStyle>
            <a:lvl1pPr marL="285750" indent="-285750">
              <a:buFont typeface="Arial" panose="020B0604020202020204" pitchFamily="34" charset="0"/>
              <a:buChar char="•"/>
              <a:defRPr sz="5400"/>
            </a:lvl1pPr>
            <a:lvl2pPr marL="285750" indent="-285750">
              <a:lnSpc>
                <a:spcPct val="200000"/>
              </a:lnSpc>
              <a:buClr>
                <a:schemeClr val="accent6"/>
              </a:buClr>
              <a:buSzPct val="100000"/>
              <a:buFont typeface="Wingdings" pitchFamily="2" charset="2"/>
              <a:buChar char="§"/>
              <a:defRPr sz="4800" b="1" i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285750" indent="-285750">
              <a:lnSpc>
                <a:spcPct val="200000"/>
              </a:lnSpc>
              <a:buClr>
                <a:schemeClr val="accent6"/>
              </a:buClr>
              <a:buSzPct val="100000"/>
              <a:buFont typeface="Wingdings" pitchFamily="2" charset="2"/>
              <a:buChar char="§"/>
              <a:defRPr sz="4800" b="1" i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285750" indent="-285750">
              <a:lnSpc>
                <a:spcPct val="200000"/>
              </a:lnSpc>
              <a:buClr>
                <a:schemeClr val="accent6"/>
              </a:buClr>
              <a:buSzPct val="100000"/>
              <a:buFont typeface="Wingdings" pitchFamily="2" charset="2"/>
              <a:buChar char="§"/>
              <a:defRPr sz="4800" b="1" i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85750" indent="-285750">
              <a:lnSpc>
                <a:spcPct val="200000"/>
              </a:lnSpc>
              <a:buClr>
                <a:schemeClr val="accent6"/>
              </a:buClr>
              <a:buSzPct val="100000"/>
              <a:buFont typeface="Wingdings" pitchFamily="2" charset="2"/>
              <a:buChar char="§"/>
              <a:defRPr sz="4800" b="1" i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V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83D2AE-6CB4-CCB2-BD21-8FFC43F08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2054" y="300038"/>
            <a:ext cx="19186033" cy="1512887"/>
          </a:xfrm>
          <a:prstGeom prst="rect">
            <a:avLst/>
          </a:prstGeom>
        </p:spPr>
        <p:txBody>
          <a:bodyPr anchor="ctr"/>
          <a:lstStyle>
            <a:lvl1pPr>
              <a:defRPr sz="5400" b="1" i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Title</a:t>
            </a:r>
          </a:p>
        </p:txBody>
      </p:sp>
      <p:pic>
        <p:nvPicPr>
          <p:cNvPr id="6" name="Picture 5" descr="A picture containing font, text, graphics, screenshot&#10;&#10;Description automatically generated">
            <a:extLst>
              <a:ext uri="{FF2B5EF4-FFF2-40B4-BE49-F238E27FC236}">
                <a16:creationId xmlns:a16="http://schemas.microsoft.com/office/drawing/2014/main" id="{EBAE15FC-B826-E136-B638-0C8BCE657E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60461" y="12566291"/>
            <a:ext cx="3052089" cy="9715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Slide" preserve="1" userDrawn="1">
  <p:cSld name="Slide 1">
    <p:bg>
      <p:bgPr>
        <a:solidFill>
          <a:schemeClr val="bg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7"/>
          <p:cNvSpPr/>
          <p:nvPr/>
        </p:nvSpPr>
        <p:spPr>
          <a:xfrm>
            <a:off x="23260050" y="457200"/>
            <a:ext cx="1123950" cy="7429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lt1"/>
              </a:solidFill>
              <a:latin typeface="Arial" panose="020B0604020202020204" pitchFamily="34" charset="0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77"/>
          <p:cNvSpPr txBox="1">
            <a:spLocks noGrp="1"/>
          </p:cNvSpPr>
          <p:nvPr>
            <p:ph type="sldNum" idx="12"/>
          </p:nvPr>
        </p:nvSpPr>
        <p:spPr>
          <a:xfrm>
            <a:off x="23336250" y="469900"/>
            <a:ext cx="8763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Montserra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83D2AE-6CB4-CCB2-BD21-8FFC43F08F9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72054" y="300038"/>
            <a:ext cx="21661822" cy="1512887"/>
          </a:xfrm>
          <a:prstGeom prst="rect">
            <a:avLst/>
          </a:prstGeom>
        </p:spPr>
        <p:txBody>
          <a:bodyPr anchor="ctr"/>
          <a:lstStyle>
            <a:lvl1pPr>
              <a:defRPr sz="5400" b="1" i="0">
                <a:solidFill>
                  <a:schemeClr val="accent1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title</a:t>
            </a:r>
          </a:p>
        </p:txBody>
      </p:sp>
      <p:pic>
        <p:nvPicPr>
          <p:cNvPr id="3" name="Picture 2" descr="A picture containing font, text, graphics, screenshot&#10;&#10;Description automatically generated">
            <a:extLst>
              <a:ext uri="{FF2B5EF4-FFF2-40B4-BE49-F238E27FC236}">
                <a16:creationId xmlns:a16="http://schemas.microsoft.com/office/drawing/2014/main" id="{D5A33E81-372E-FCF7-E490-A3B2FFCEE09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60461" y="12566291"/>
            <a:ext cx="3052089" cy="971550"/>
          </a:xfrm>
          <a:prstGeom prst="rect">
            <a:avLst/>
          </a:pr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E772297-0D68-34E4-9CCD-CAE2CFABDF6F}"/>
              </a:ext>
            </a:extLst>
          </p:cNvPr>
          <p:cNvSpPr txBox="1">
            <a:spLocks/>
          </p:cNvSpPr>
          <p:nvPr userDrawn="1"/>
        </p:nvSpPr>
        <p:spPr>
          <a:xfrm>
            <a:off x="1072054" y="2508070"/>
            <a:ext cx="21661822" cy="93630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 algn="l" defTabSz="1828800" rtl="0" eaLnBrk="1" latinLnBrk="0" hangingPunct="1">
              <a:lnSpc>
                <a:spcPct val="100000"/>
              </a:lnSpc>
              <a:spcBef>
                <a:spcPts val="2000"/>
              </a:spcBef>
              <a:buClr>
                <a:schemeClr val="accent6"/>
              </a:buClr>
              <a:buSzPct val="120000"/>
              <a:buFont typeface="Wingdings" pitchFamily="2" charset="2"/>
              <a:buChar char="§"/>
              <a:defRPr sz="5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600" indent="-457200" algn="l" defTabSz="18288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LucidaGrande" charset="0"/>
              <a:buChar char="-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0" indent="-457200" algn="l" defTabSz="18288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0400" indent="-457200" algn="l" defTabSz="18288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LucidaGrande" charset="0"/>
              <a:buChar char="◇"/>
              <a:defRPr sz="36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4114800" indent="-457200" algn="l" defTabSz="18288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tx1">
                  <a:lumMod val="50000"/>
                  <a:lumOff val="50000"/>
                </a:schemeClr>
              </a:buClr>
              <a:buFont typeface="LucidaGrande" charset="0"/>
              <a:buChar char="-"/>
              <a:defRPr sz="36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marR="0" lvl="0" indent="-457200" algn="l" defTabSz="18288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6"/>
              </a:buClr>
              <a:buSzPct val="120000"/>
              <a:buFont typeface="Wingdings" pitchFamily="2" charset="2"/>
              <a:buChar char="§"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323232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Click to edit Master text styles</a:t>
            </a:r>
          </a:p>
          <a:p>
            <a:pPr marL="1371600" marR="0" lvl="1" indent="-457200" algn="l" defTabSz="18288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76BE3"/>
              </a:buClr>
              <a:buSzTx/>
              <a:buFont typeface="LucidaGrande" charset="0"/>
              <a:buChar char="-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23232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Second level</a:t>
            </a:r>
          </a:p>
          <a:p>
            <a:pPr marL="2286000" marR="0" lvl="2" indent="-457200" algn="l" defTabSz="18288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76BE3"/>
              </a:buClr>
              <a:buSzTx/>
              <a:buFont typeface="Arial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323232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Third level</a:t>
            </a:r>
          </a:p>
          <a:p>
            <a:pPr marL="3200400" marR="0" lvl="3" indent="-457200" algn="l" defTabSz="18288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76BE3"/>
              </a:buClr>
              <a:buSzTx/>
              <a:buFont typeface="LucidaGrande" charset="0"/>
              <a:buChar char="◇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23232">
                    <a:lumMod val="90000"/>
                    <a:lumOff val="10000"/>
                  </a:srgb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Fourth level</a:t>
            </a:r>
          </a:p>
          <a:p>
            <a:pPr marL="4114800" marR="0" lvl="4" indent="-457200" algn="l" defTabSz="18288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323232">
                  <a:lumMod val="50000"/>
                  <a:lumOff val="50000"/>
                </a:srgbClr>
              </a:buClr>
              <a:buSzTx/>
              <a:buFont typeface="LucidaGrande" charset="0"/>
              <a:buChar char="-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323232">
                    <a:lumMod val="90000"/>
                    <a:lumOff val="10000"/>
                  </a:srgb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Fifth level</a:t>
            </a:r>
            <a:endParaRPr kumimoji="0" lang="x-none" sz="2800" b="0" i="0" u="none" strike="noStrike" kern="1200" cap="none" spc="0" normalizeH="0" baseline="0" noProof="0" dirty="0">
              <a:ln>
                <a:noFill/>
              </a:ln>
              <a:solidFill>
                <a:srgbClr val="323232">
                  <a:lumMod val="90000"/>
                  <a:lumOff val="10000"/>
                </a:srgbClr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1112712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History2" userDrawn="1">
  <p:cSld name="History2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ont, text, graphics, screenshot&#10;&#10;Description automatically generated">
            <a:extLst>
              <a:ext uri="{FF2B5EF4-FFF2-40B4-BE49-F238E27FC236}">
                <a16:creationId xmlns:a16="http://schemas.microsoft.com/office/drawing/2014/main" id="{57AD8624-4B8A-6E6F-644E-CB6E4677F6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60461" y="12566291"/>
            <a:ext cx="3052089" cy="971550"/>
          </a:xfrm>
          <a:prstGeom prst="rect">
            <a:avLst/>
          </a:prstGeom>
        </p:spPr>
      </p:pic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315980"/>
            <a:ext cx="21031200" cy="1077392"/>
          </a:xfrm>
        </p:spPr>
        <p:txBody>
          <a:bodyPr anchor="t">
            <a:noAutofit/>
          </a:bodyPr>
          <a:lstStyle>
            <a:lvl1pPr algn="ctr">
              <a:defRPr sz="6400">
                <a:solidFill>
                  <a:schemeClr val="accent2"/>
                </a:solidFill>
              </a:defRPr>
            </a:lvl1pPr>
          </a:lstStyle>
          <a:p>
            <a:r>
              <a:rPr lang="vi-VN"/>
              <a:t>CLICK TO EDIT TITLE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676400" y="2266122"/>
            <a:ext cx="21031200" cy="10087804"/>
          </a:xfrm>
        </p:spPr>
        <p:txBody>
          <a:bodyPr/>
          <a:lstStyle/>
          <a:p>
            <a:pPr lvl="0"/>
            <a:r>
              <a:rPr lang="en-US"/>
              <a:t>Edit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500456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3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76400" y="810892"/>
            <a:ext cx="21031200" cy="1077392"/>
          </a:xfrm>
        </p:spPr>
        <p:txBody>
          <a:bodyPr vert="horz" lIns="90000" tIns="45720" rIns="91440" bIns="45720" rtlCol="0" anchor="ctr">
            <a:normAutofit/>
          </a:bodyPr>
          <a:lstStyle>
            <a:lvl1pPr>
              <a:defRPr lang="en-US" sz="5400" u="none" strike="noStrike" cap="none">
                <a:solidFill>
                  <a:srgbClr val="223355"/>
                </a:solidFill>
                <a:latin typeface="Arial" panose="020B0604020202020204" pitchFamily="34" charset="0"/>
                <a:ea typeface="Arial" panose="020B0604020202020204" pitchFamily="34" charset="0"/>
                <a:sym typeface="Arial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Arial"/>
            </a:pPr>
            <a:r>
              <a:rPr lang="vi-VN" dirty="0"/>
              <a:t>Main heading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8471C5-2ECE-B444-A016-5DF05278713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676400" y="2723326"/>
            <a:ext cx="21031200" cy="9363076"/>
          </a:xfrm>
        </p:spPr>
        <p:txBody>
          <a:bodyPr>
            <a:normAutofit/>
          </a:bodyPr>
          <a:lstStyle>
            <a:lvl1pPr marL="457200" indent="-457200">
              <a:buClr>
                <a:srgbClr val="55C3A6"/>
              </a:buClr>
              <a:buFont typeface="Wingdings" panose="05000000000000000000" pitchFamily="2" charset="2"/>
              <a:buChar char="§"/>
              <a:defRPr sz="4800"/>
            </a:lvl1pPr>
            <a:lvl2pPr marL="1371600" indent="-457200">
              <a:buClr>
                <a:srgbClr val="55C3A6"/>
              </a:buClr>
              <a:buFont typeface="Wingdings" panose="05000000000000000000" pitchFamily="2" charset="2"/>
              <a:buChar char="§"/>
              <a:defRPr sz="4000"/>
            </a:lvl2pPr>
            <a:lvl3pPr marL="2286000" indent="-457200">
              <a:buClr>
                <a:srgbClr val="55C3A6"/>
              </a:buClr>
              <a:buFont typeface="Wingdings" panose="05000000000000000000" pitchFamily="2" charset="2"/>
              <a:buChar char="§"/>
              <a:defRPr sz="3200"/>
            </a:lvl3pPr>
            <a:lvl4pPr marL="3200400" indent="-457200">
              <a:buClr>
                <a:srgbClr val="55C3A6"/>
              </a:buClr>
              <a:buFont typeface="Wingdings" panose="05000000000000000000" pitchFamily="2" charset="2"/>
              <a:buChar char="§"/>
              <a:defRPr sz="2800"/>
            </a:lvl4pPr>
            <a:lvl5pPr marL="4114800" indent="-457200">
              <a:buClr>
                <a:srgbClr val="55C3A6"/>
              </a:buClr>
              <a:buFont typeface="Wingdings" panose="05000000000000000000" pitchFamily="2" charset="2"/>
              <a:buChar char="§"/>
              <a:defRPr sz="2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x-none" dirty="0"/>
          </a:p>
        </p:txBody>
      </p:sp>
      <p:pic>
        <p:nvPicPr>
          <p:cNvPr id="3" name="Picture 2" descr="A picture containing font, text, graphics, screenshot&#10;&#10;Description automatically generated">
            <a:extLst>
              <a:ext uri="{FF2B5EF4-FFF2-40B4-BE49-F238E27FC236}">
                <a16:creationId xmlns:a16="http://schemas.microsoft.com/office/drawing/2014/main" id="{74DC01FC-33F6-AB3B-DDB6-5F5D81B894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60461" y="12566291"/>
            <a:ext cx="3052089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46163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History2" preserve="1" userDrawn="1">
  <p:cSld name="History2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font, text, graphics, screenshot&#10;&#10;Description automatically generated">
            <a:extLst>
              <a:ext uri="{FF2B5EF4-FFF2-40B4-BE49-F238E27FC236}">
                <a16:creationId xmlns:a16="http://schemas.microsoft.com/office/drawing/2014/main" id="{57AD8624-4B8A-6E6F-644E-CB6E4677F6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160461" y="12566291"/>
            <a:ext cx="3052089" cy="97155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ECE73A7-EF5B-6799-7CC2-78E25352F8D4}"/>
              </a:ext>
            </a:extLst>
          </p:cNvPr>
          <p:cNvSpPr/>
          <p:nvPr userDrawn="1"/>
        </p:nvSpPr>
        <p:spPr>
          <a:xfrm>
            <a:off x="5472449" y="4236859"/>
            <a:ext cx="12962022" cy="4708358"/>
          </a:xfrm>
          <a:prstGeom prst="rect">
            <a:avLst/>
          </a:prstGeom>
          <a:noFill/>
          <a:ln w="88900">
            <a:solidFill>
              <a:srgbClr val="55C3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800">
              <a:solidFill>
                <a:srgbClr val="223355"/>
              </a:solidFill>
            </a:endParaRPr>
          </a:p>
        </p:txBody>
      </p:sp>
      <p:sp>
        <p:nvSpPr>
          <p:cNvPr id="8" name="Content Placeholder 9">
            <a:extLst>
              <a:ext uri="{FF2B5EF4-FFF2-40B4-BE49-F238E27FC236}">
                <a16:creationId xmlns:a16="http://schemas.microsoft.com/office/drawing/2014/main" id="{99A0E81F-F14F-4AFA-D98C-D73FFAC8A88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94090" y="4839777"/>
            <a:ext cx="11035988" cy="1302606"/>
          </a:xfrm>
        </p:spPr>
        <p:txBody>
          <a:bodyPr>
            <a:normAutofit/>
          </a:bodyPr>
          <a:lstStyle>
            <a:lvl1pPr marL="0" indent="0">
              <a:buNone/>
              <a:defRPr sz="8000" b="1" i="0">
                <a:solidFill>
                  <a:srgbClr val="22335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Single word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FEB0065-96C1-318B-8995-DBFC0882415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204037" y="6221068"/>
            <a:ext cx="11033126" cy="210792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3600">
                <a:solidFill>
                  <a:srgbClr val="223355"/>
                </a:solidFill>
              </a:defRPr>
            </a:lvl1pPr>
          </a:lstStyle>
          <a:p>
            <a:pPr lvl="0"/>
            <a:r>
              <a:rPr lang="en-US" err="1"/>
              <a:t>Eperio</a:t>
            </a:r>
            <a:r>
              <a:rPr lang="en-US"/>
              <a:t> </a:t>
            </a:r>
            <a:r>
              <a:rPr lang="en-US" err="1"/>
              <a:t>doloraepudae</a:t>
            </a:r>
            <a:r>
              <a:rPr lang="en-US"/>
              <a:t> </a:t>
            </a:r>
            <a:r>
              <a:rPr lang="en-US" err="1"/>
              <a:t>culparundi</a:t>
            </a:r>
            <a:r>
              <a:rPr lang="en-US"/>
              <a:t> </a:t>
            </a:r>
            <a:r>
              <a:rPr lang="en-US" err="1"/>
              <a:t>dolecti</a:t>
            </a:r>
            <a:r>
              <a:rPr lang="en-US"/>
              <a:t> </a:t>
            </a:r>
            <a:r>
              <a:rPr lang="en-US" err="1"/>
              <a:t>isciam</a:t>
            </a:r>
            <a:r>
              <a:rPr lang="en-US"/>
              <a:t>, </a:t>
            </a:r>
            <a:r>
              <a:rPr lang="en-US" err="1"/>
              <a:t>nienis</a:t>
            </a:r>
            <a:r>
              <a:rPr lang="en-US"/>
              <a:t> </a:t>
            </a:r>
            <a:r>
              <a:rPr lang="en-US" err="1"/>
              <a:t>nonserum</a:t>
            </a:r>
            <a:r>
              <a:rPr lang="en-US"/>
              <a:t> la </a:t>
            </a:r>
            <a:r>
              <a:rPr lang="en-US" err="1"/>
              <a:t>aciate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176696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sv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alphaModFix amt="70000"/>
            <a:lum/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 l="5000" t="5000" r="5000" b="5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4"/>
          <p:cNvSpPr/>
          <p:nvPr/>
        </p:nvSpPr>
        <p:spPr>
          <a:xfrm>
            <a:off x="23260050" y="457200"/>
            <a:ext cx="1123950" cy="74295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74"/>
          <p:cNvSpPr txBox="1">
            <a:spLocks noGrp="1"/>
          </p:cNvSpPr>
          <p:nvPr>
            <p:ph type="sldNum" idx="12"/>
          </p:nvPr>
        </p:nvSpPr>
        <p:spPr>
          <a:xfrm>
            <a:off x="23336250" y="469900"/>
            <a:ext cx="8763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Montserra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51" r:id="rId4"/>
    <p:sldLayoutId id="2147483670" r:id="rId5"/>
    <p:sldLayoutId id="2147483669" r:id="rId6"/>
    <p:sldLayoutId id="2147483745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0000" tIns="45720" rIns="91440" bIns="45720" rtlCol="0" anchor="t">
            <a:normAutofit/>
          </a:bodyPr>
          <a:lstStyle/>
          <a:p>
            <a:pPr lvl="0" algn="ctr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err="1">
                <a:solidFill>
                  <a:schemeClr val="bg1">
                    <a:lumMod val="50000"/>
                  </a:schemeClr>
                </a:solidFill>
              </a:rPr>
              <a:t>Xxth</a:t>
            </a:r>
            <a:r>
              <a:rPr lang="en-US">
                <a:solidFill>
                  <a:schemeClr val="bg1">
                    <a:lumMod val="50000"/>
                  </a:schemeClr>
                </a:solidFill>
              </a:rPr>
              <a:t> Month </a:t>
            </a:r>
            <a:r>
              <a:rPr lang="en-US"/>
              <a:t>Year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930DC-47CF-4021-AC85-F81423F4F1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983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746" r:id="rId2"/>
    <p:sldLayoutId id="2147483712" r:id="rId3"/>
    <p:sldLayoutId id="2147483713" r:id="rId4"/>
    <p:sldLayoutId id="2147483714" r:id="rId5"/>
  </p:sldLayoutIdLst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lang="en-US" sz="6400" b="1" i="0" kern="1200" dirty="0" smtClean="0">
          <a:solidFill>
            <a:srgbClr val="E30613"/>
          </a:solidFill>
          <a:latin typeface="Arial" panose="020B0604020202020204" pitchFamily="34" charset="0"/>
          <a:ea typeface="Arial" panose="020B0604020202020204" pitchFamily="34" charset="0"/>
          <a:cs typeface="Arial" panose="020B0604020202020204" pitchFamily="34" charset="0"/>
        </a:defRPr>
      </a:lvl1pPr>
    </p:titleStyle>
    <p:bodyStyle>
      <a:lvl1pPr marL="457200" indent="-457200" algn="l" defTabSz="1828800" rtl="0" eaLnBrk="1" latinLnBrk="0" hangingPunct="1">
        <a:lnSpc>
          <a:spcPct val="100000"/>
        </a:lnSpc>
        <a:spcBef>
          <a:spcPts val="2000"/>
        </a:spcBef>
        <a:buClr>
          <a:schemeClr val="accent6"/>
        </a:buClr>
        <a:buSzPct val="120000"/>
        <a:buFont typeface="Wingdings" pitchFamily="2" charset="2"/>
        <a:buChar char="§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LucidaGrande" charset="0"/>
        <a:buChar char="-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LucidaGrande" charset="0"/>
        <a:buChar char="◇"/>
        <a:defRPr sz="36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50000"/>
            <a:lumOff val="50000"/>
          </a:schemeClr>
        </a:buClr>
        <a:buFont typeface="LucidaGrande" charset="0"/>
        <a:buChar char="-"/>
        <a:defRPr sz="36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399B51A-63C4-33EE-8B7B-CB7FB7C2F0A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77709" y="3522936"/>
            <a:ext cx="14857623" cy="4083269"/>
          </a:xfrm>
        </p:spPr>
        <p:txBody>
          <a:bodyPr lIns="91440" tIns="45720" rIns="91440" bIns="45720" anchor="ctr"/>
          <a:lstStyle/>
          <a:p>
            <a:r>
              <a:rPr lang="vi-VN" dirty="0" err="1">
                <a:latin typeface="Arial"/>
              </a:rPr>
              <a:t>Distributed</a:t>
            </a:r>
            <a:r>
              <a:rPr lang="vi-VN" dirty="0">
                <a:latin typeface="Arial"/>
              </a:rPr>
              <a:t> </a:t>
            </a:r>
            <a:r>
              <a:rPr lang="vi-VN" dirty="0" err="1">
                <a:latin typeface="Arial"/>
              </a:rPr>
              <a:t>Transaction</a:t>
            </a:r>
            <a:endParaRPr lang="en-US" dirty="0" err="1"/>
          </a:p>
          <a:p>
            <a:r>
              <a:rPr lang="vi-VN" dirty="0" err="1">
                <a:latin typeface="Arial"/>
              </a:rPr>
              <a:t>Choreography</a:t>
            </a:r>
            <a:r>
              <a:rPr lang="vi-VN" dirty="0">
                <a:latin typeface="Arial"/>
              </a:rPr>
              <a:t> – </a:t>
            </a:r>
            <a:r>
              <a:rPr lang="vi-VN" dirty="0" err="1">
                <a:latin typeface="Arial"/>
              </a:rPr>
              <a:t>event</a:t>
            </a:r>
            <a:r>
              <a:rPr lang="vi-VN" dirty="0">
                <a:latin typeface="Arial"/>
              </a:rPr>
              <a:t> </a:t>
            </a:r>
            <a:r>
              <a:rPr lang="vi-VN" dirty="0" err="1">
                <a:latin typeface="Arial"/>
              </a:rPr>
              <a:t>base</a:t>
            </a:r>
            <a:endParaRPr lang="en-US" dirty="0" err="1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EC512B-A57E-EDB9-7F4A-246B6C644B82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VN"/>
              <a:t>TrinityTech	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7F43E7-6C02-3016-9C6F-D2A9F59D9F58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lIns="91440" tIns="45720" rIns="91440" bIns="45720" anchor="t"/>
          <a:lstStyle/>
          <a:p>
            <a:r>
              <a:rPr lang="en-VN">
                <a:latin typeface="Arial"/>
              </a:rPr>
              <a:t>Ha Noi, Jul-2023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446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F9D6403-DAB2-26CE-68A0-BB9544C4C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860" y="1429803"/>
            <a:ext cx="12299314" cy="12292334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CB78296-69AF-8AA7-C773-A35EA3862F13}"/>
              </a:ext>
            </a:extLst>
          </p:cNvPr>
          <p:cNvSpPr txBox="1">
            <a:spLocks/>
          </p:cNvSpPr>
          <p:nvPr/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rgbClr val="233356"/>
                </a:solidFill>
              </a:rPr>
              <a:t>Order food and payment online</a:t>
            </a:r>
          </a:p>
        </p:txBody>
      </p:sp>
    </p:spTree>
    <p:extLst>
      <p:ext uri="{BB962C8B-B14F-4D97-AF65-F5344CB8AC3E}">
        <p14:creationId xmlns:p14="http://schemas.microsoft.com/office/powerpoint/2010/main" val="4011525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CB78296-69AF-8AA7-C773-A35EA3862F13}"/>
              </a:ext>
            </a:extLst>
          </p:cNvPr>
          <p:cNvSpPr txBox="1">
            <a:spLocks/>
          </p:cNvSpPr>
          <p:nvPr/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rgbClr val="233356"/>
                </a:solidFill>
              </a:rPr>
              <a:t>Order food and payment online</a:t>
            </a:r>
          </a:p>
        </p:txBody>
      </p:sp>
      <p:pic>
        <p:nvPicPr>
          <p:cNvPr id="4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C949940-0477-7A29-D9F7-6ADB8E430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673" y="1612575"/>
            <a:ext cx="19791335" cy="990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316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CB78296-69AF-8AA7-C773-A35EA3862F13}"/>
              </a:ext>
            </a:extLst>
          </p:cNvPr>
          <p:cNvSpPr txBox="1">
            <a:spLocks/>
          </p:cNvSpPr>
          <p:nvPr/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rgbClr val="233356"/>
                </a:solidFill>
              </a:rPr>
              <a:t>Order food and payment online</a:t>
            </a:r>
          </a:p>
        </p:txBody>
      </p:sp>
      <p:pic>
        <p:nvPicPr>
          <p:cNvPr id="3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F943BFC3-31CC-2BB3-3644-02EA2C1A0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649" y="1683326"/>
            <a:ext cx="19842995" cy="1009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159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CB78296-69AF-8AA7-C773-A35EA3862F13}"/>
              </a:ext>
            </a:extLst>
          </p:cNvPr>
          <p:cNvSpPr txBox="1">
            <a:spLocks/>
          </p:cNvSpPr>
          <p:nvPr/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rgbClr val="233356"/>
                </a:solidFill>
              </a:rPr>
              <a:t>Order food and payment online</a:t>
            </a:r>
          </a:p>
        </p:txBody>
      </p:sp>
      <p:pic>
        <p:nvPicPr>
          <p:cNvPr id="4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BAB11A2-0ED3-D831-8937-4319E52C17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649" y="1454301"/>
            <a:ext cx="20204623" cy="1025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030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CB78296-69AF-8AA7-C773-A35EA3862F13}"/>
              </a:ext>
            </a:extLst>
          </p:cNvPr>
          <p:cNvSpPr txBox="1">
            <a:spLocks/>
          </p:cNvSpPr>
          <p:nvPr/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rgbClr val="233356"/>
                </a:solidFill>
              </a:rPr>
              <a:t>Order food and payment online</a:t>
            </a:r>
          </a:p>
        </p:txBody>
      </p:sp>
      <p:pic>
        <p:nvPicPr>
          <p:cNvPr id="4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F9BAD3A4-C337-B18B-483F-E94AF772A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5649" y="1479749"/>
            <a:ext cx="20204623" cy="10303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884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CB78296-69AF-8AA7-C773-A35EA3862F13}"/>
              </a:ext>
            </a:extLst>
          </p:cNvPr>
          <p:cNvSpPr txBox="1">
            <a:spLocks/>
          </p:cNvSpPr>
          <p:nvPr/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rgbClr val="233356"/>
                </a:solidFill>
              </a:rPr>
              <a:t>Outbox - pattern</a:t>
            </a:r>
            <a:endParaRPr lang="en-US" dirty="0" err="1"/>
          </a:p>
        </p:txBody>
      </p:sp>
      <p:pic>
        <p:nvPicPr>
          <p:cNvPr id="3" name="Picture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B00F3BC2-60D6-236A-C501-486DC18E0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155" y="1811633"/>
            <a:ext cx="8580408" cy="1148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583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3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F9D6403-DAB2-26CE-68A0-BB9544C4C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860" y="1429803"/>
            <a:ext cx="12299314" cy="12292334"/>
          </a:xfrm>
          <a:prstGeom prst="rect">
            <a:avLst/>
          </a:prstGeom>
        </p:spPr>
      </p:pic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0CB78296-69AF-8AA7-C773-A35EA3862F13}"/>
              </a:ext>
            </a:extLst>
          </p:cNvPr>
          <p:cNvSpPr txBox="1">
            <a:spLocks/>
          </p:cNvSpPr>
          <p:nvPr/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rgbClr val="233356"/>
                </a:solidFill>
              </a:rPr>
              <a:t>Transaction types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114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563D8F-2FE4-2AF4-6113-9023DF68EAC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2588779"/>
            <a:ext cx="20240626" cy="892218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571500" indent="-571500" defTabSz="1828800">
              <a:buChar char="•"/>
            </a:pPr>
            <a:r>
              <a:rPr lang="en-US" sz="4800" kern="1200" dirty="0">
                <a:ea typeface="+mn-ea"/>
              </a:rPr>
              <a:t>Lost update</a:t>
            </a:r>
            <a:endParaRPr lang="en-US" sz="4800">
              <a:ea typeface="+mn-ea"/>
            </a:endParaRPr>
          </a:p>
          <a:p>
            <a:pPr marL="571500" indent="-571500" defTabSz="1828800">
              <a:buChar char="•"/>
            </a:pP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marL="571500" indent="-571500" defTabSz="1828800">
              <a:buChar char="•"/>
            </a:pPr>
            <a:r>
              <a:rPr lang="en-US" sz="4800" kern="1200" dirty="0">
                <a:ea typeface="+mn-ea"/>
              </a:rPr>
              <a:t>Dirty read</a:t>
            </a:r>
            <a:endParaRPr lang="en-US" sz="4800">
              <a:ea typeface="+mn-ea"/>
            </a:endParaRPr>
          </a:p>
          <a:p>
            <a:pPr defTabSz="1828800"/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marL="571500" indent="-571500" defTabSz="1828800">
              <a:buChar char="•"/>
            </a:pPr>
            <a:endParaRPr lang="en-US" sz="4800" kern="1200" dirty="0">
              <a:solidFill>
                <a:srgbClr val="323232"/>
              </a:solidFill>
              <a:ea typeface="+mn-ea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30FD0-E41A-2F15-5279-FE48ADEEDF5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en-US" sz="5400" b="1" dirty="0">
                <a:solidFill>
                  <a:schemeClr val="accent1">
                    <a:lumMod val="25000"/>
                  </a:schemeClr>
                </a:solidFill>
              </a:rPr>
              <a:t>Isolation</a:t>
            </a:r>
          </a:p>
        </p:txBody>
      </p:sp>
    </p:spTree>
    <p:extLst>
      <p:ext uri="{BB962C8B-B14F-4D97-AF65-F5344CB8AC3E}">
        <p14:creationId xmlns:p14="http://schemas.microsoft.com/office/powerpoint/2010/main" val="2480080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563D8F-2FE4-2AF4-6113-9023DF68EAC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2588779"/>
            <a:ext cx="20240626" cy="892218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571500" indent="-571500" defTabSz="1828800">
              <a:buChar char="•"/>
            </a:pPr>
            <a:r>
              <a:rPr lang="en-US" sz="4800" kern="1200" dirty="0">
                <a:ea typeface="+mn-ea"/>
              </a:rPr>
              <a:t>Semantic lock</a:t>
            </a:r>
            <a:endParaRPr lang="en-US" sz="4800" dirty="0">
              <a:ea typeface="+mn-ea"/>
            </a:endParaRPr>
          </a:p>
          <a:p>
            <a:pPr marL="571500" indent="-571500" defTabSz="1828800">
              <a:buChar char="•"/>
            </a:pP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marL="571500" indent="-571500" defTabSz="1828800">
              <a:buChar char="•"/>
            </a:pPr>
            <a:r>
              <a:rPr lang="en-US" sz="4800" kern="1200" dirty="0">
                <a:ea typeface="+mn-ea"/>
              </a:rPr>
              <a:t>Pessimistic view</a:t>
            </a:r>
            <a:endParaRPr lang="en-US" sz="4800" dirty="0">
              <a:ea typeface="+mn-ea"/>
            </a:endParaRPr>
          </a:p>
          <a:p>
            <a:pPr marL="571500" indent="-571500" defTabSz="1828800">
              <a:buChar char="•"/>
            </a:pPr>
            <a:endParaRPr lang="en-US" sz="4800" kern="1200" dirty="0">
              <a:ea typeface="+mn-ea"/>
            </a:endParaRPr>
          </a:p>
          <a:p>
            <a:pPr marL="571500" indent="-571500" defTabSz="1828800">
              <a:buChar char="•"/>
            </a:pPr>
            <a:r>
              <a:rPr lang="en-US" sz="4800" kern="1200" dirty="0">
                <a:ea typeface="+mn-ea"/>
              </a:rPr>
              <a:t>Reread value</a:t>
            </a:r>
          </a:p>
          <a:p>
            <a:pPr defTabSz="1828800"/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marL="571500" indent="-571500" defTabSz="1828800">
              <a:buChar char="•"/>
            </a:pPr>
            <a:endParaRPr lang="en-US" sz="4800" kern="1200" dirty="0">
              <a:solidFill>
                <a:srgbClr val="323232"/>
              </a:solidFill>
              <a:ea typeface="+mn-ea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30FD0-E41A-2F15-5279-FE48ADEEDF5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en-US" sz="5400" b="1" dirty="0">
                <a:solidFill>
                  <a:schemeClr val="accent1">
                    <a:lumMod val="25000"/>
                  </a:schemeClr>
                </a:solidFill>
              </a:rPr>
              <a:t>Isolation - solutions</a:t>
            </a:r>
          </a:p>
        </p:txBody>
      </p:sp>
    </p:spTree>
    <p:extLst>
      <p:ext uri="{BB962C8B-B14F-4D97-AF65-F5344CB8AC3E}">
        <p14:creationId xmlns:p14="http://schemas.microsoft.com/office/powerpoint/2010/main" val="39989766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30FD0-E41A-2F15-5279-FE48ADEEDF5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en-US" sz="5400" b="1" dirty="0">
                <a:solidFill>
                  <a:schemeClr val="accent1">
                    <a:lumMod val="25000"/>
                  </a:schemeClr>
                </a:solidFill>
              </a:rPr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245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16BCB-5D70-09F6-A077-C465CFB3E6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246593" y="1812925"/>
            <a:ext cx="12402423" cy="8245901"/>
          </a:xfrm>
        </p:spPr>
        <p:txBody>
          <a:bodyPr lIns="91440" tIns="45720" rIns="91440" bIns="45720" anchor="t"/>
          <a:lstStyle/>
          <a:p>
            <a:pPr lvl="1"/>
            <a:r>
              <a:rPr lang="en-US" dirty="0">
                <a:solidFill>
                  <a:srgbClr val="233356"/>
                </a:solidFill>
                <a:latin typeface="Arial"/>
                <a:cs typeface="Arial"/>
              </a:rPr>
              <a:t> Context</a:t>
            </a:r>
          </a:p>
          <a:p>
            <a:pPr lvl="1"/>
            <a:r>
              <a:rPr lang="en-US" dirty="0">
                <a:solidFill>
                  <a:srgbClr val="233356"/>
                </a:solidFill>
                <a:latin typeface="Arial"/>
                <a:cs typeface="Arial"/>
              </a:rPr>
              <a:t> Problem (Distributed transaction)</a:t>
            </a:r>
          </a:p>
          <a:p>
            <a:pPr lvl="1"/>
            <a:r>
              <a:rPr lang="en-US" dirty="0">
                <a:latin typeface="Arial"/>
                <a:cs typeface="Arial"/>
              </a:rPr>
              <a:t> Solution - Choreography</a:t>
            </a:r>
            <a:endParaRPr lang="en-US"/>
          </a:p>
          <a:p>
            <a:pPr lvl="1"/>
            <a:r>
              <a:rPr lang="en-US" dirty="0">
                <a:solidFill>
                  <a:srgbClr val="233356"/>
                </a:solidFill>
                <a:latin typeface="Arial"/>
                <a:cs typeface="Arial"/>
              </a:rPr>
              <a:t> Sample</a:t>
            </a:r>
            <a:endParaRPr lang="en-US" dirty="0"/>
          </a:p>
          <a:p>
            <a:pPr lvl="1"/>
            <a:r>
              <a:rPr lang="en-US" dirty="0">
                <a:latin typeface="Arial"/>
                <a:cs typeface="Arial"/>
              </a:rPr>
              <a:t> Summary</a:t>
            </a:r>
            <a:endParaRPr lang="en-US" dirty="0">
              <a:solidFill>
                <a:srgbClr val="233356"/>
              </a:solidFill>
              <a:latin typeface="Arial"/>
              <a:cs typeface="Arial"/>
            </a:endParaRPr>
          </a:p>
          <a:p>
            <a:pPr lvl="1"/>
            <a:endParaRPr lang="en-US" dirty="0">
              <a:solidFill>
                <a:srgbClr val="233356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8BBE0-4B90-ADAC-276C-B41249C117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25000"/>
                  </a:schemeClr>
                </a:solidFill>
              </a:rPr>
              <a:t>Agenda</a:t>
            </a:r>
            <a:endParaRPr lang="en-VN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C7095-56B0-FB40-3E79-21521F81363A}"/>
              </a:ext>
            </a:extLst>
          </p:cNvPr>
          <p:cNvSpPr>
            <a:spLocks noGrp="1"/>
          </p:cNvSpPr>
          <p:nvPr>
            <p:ph type="sldNum" idx="10"/>
          </p:nvPr>
        </p:nvSpPr>
        <p:spPr>
          <a:xfrm>
            <a:off x="23136901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4208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dirty="0" smtClean="0"/>
              <a:pPr/>
              <a:t>20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563D8F-2FE4-2AF4-6113-9023DF68EAC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1812925"/>
            <a:ext cx="20240626" cy="9698037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571500" indent="-571500" defTabSz="1828800">
              <a:buClrTx/>
              <a:buChar char="•"/>
            </a:pPr>
            <a:endParaRPr lang="en-US" sz="4800" kern="1200" dirty="0">
              <a:solidFill>
                <a:srgbClr val="FF0000"/>
              </a:solidFill>
              <a:ea typeface="+mn-ea"/>
            </a:endParaRPr>
          </a:p>
          <a:p>
            <a:pPr marL="571500" indent="-571500" defTabSz="1828800">
              <a:buClrTx/>
              <a:buChar char="•"/>
            </a:pPr>
            <a:endParaRPr lang="en-US" sz="4800" kern="1200" dirty="0">
              <a:solidFill>
                <a:srgbClr val="FF0000"/>
              </a:solidFill>
              <a:ea typeface="+mn-ea"/>
            </a:endParaRPr>
          </a:p>
          <a:p>
            <a:pPr marL="571500" indent="-571500" defTabSz="1828800">
              <a:buClrTx/>
              <a:buChar char="•"/>
            </a:pPr>
            <a:r>
              <a:rPr lang="en-US" sz="4800" kern="1200" dirty="0">
                <a:solidFill>
                  <a:srgbClr val="FF0000"/>
                </a:solidFill>
                <a:ea typeface="+mn-ea"/>
              </a:rPr>
              <a:t>No central transaction coordinator</a:t>
            </a:r>
            <a:endParaRPr lang="en-US" sz="4800">
              <a:solidFill>
                <a:srgbClr val="FF0000"/>
              </a:solidFill>
            </a:endParaRPr>
          </a:p>
          <a:p>
            <a:pPr marL="571500" indent="-571500" defTabSz="1828800">
              <a:buClrTx/>
              <a:buChar char="•"/>
            </a:pP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marL="571500" indent="-571500" defTabSz="1828800">
              <a:buClrTx/>
              <a:buChar char="•"/>
            </a:pPr>
            <a:r>
              <a:rPr lang="en-US" sz="4800" kern="1200" dirty="0">
                <a:solidFill>
                  <a:srgbClr val="FF0000"/>
                </a:solidFill>
                <a:ea typeface="+mn-ea"/>
              </a:rPr>
              <a:t>Difficult to maintain/understand</a:t>
            </a:r>
            <a:br>
              <a:rPr lang="en-US" sz="4800" kern="1200" dirty="0">
                <a:ea typeface="+mn-ea"/>
              </a:rPr>
            </a:b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marL="571500" indent="-571500" defTabSz="1828800">
              <a:buClrTx/>
              <a:buChar char="•"/>
            </a:pPr>
            <a:r>
              <a:rPr lang="en-US" sz="4800" kern="1200" dirty="0">
                <a:solidFill>
                  <a:srgbClr val="FF0000"/>
                </a:solidFill>
                <a:ea typeface="+mn-ea"/>
              </a:rPr>
              <a:t>Risk of cyclic dependency</a:t>
            </a:r>
          </a:p>
          <a:p>
            <a:pPr marL="571500" indent="-571500" defTabSz="1828800">
              <a:buClrTx/>
              <a:buChar char="•"/>
            </a:pPr>
            <a:endParaRPr lang="en-US" sz="4800" kern="1200" dirty="0">
              <a:solidFill>
                <a:srgbClr val="FF0000"/>
              </a:solidFill>
              <a:ea typeface="+mn-ea"/>
            </a:endParaRPr>
          </a:p>
          <a:p>
            <a:pPr marL="571500" indent="-571500" defTabSz="1828800">
              <a:buFont typeface="Arial,Sans-Serif"/>
              <a:buChar char="•"/>
            </a:pPr>
            <a:r>
              <a:rPr lang="en-US" sz="4800" kern="1200" dirty="0">
                <a:solidFill>
                  <a:srgbClr val="323232"/>
                </a:solidFill>
                <a:ea typeface="+mn-ea"/>
              </a:rPr>
              <a:t>No single-point failure</a:t>
            </a:r>
          </a:p>
          <a:p>
            <a:pPr marL="571500" indent="-571500" defTabSz="1828800">
              <a:buFont typeface="Arial,Sans-Serif"/>
              <a:buChar char="•"/>
            </a:pP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marL="571500" indent="-571500" defTabSz="1828800">
              <a:buFont typeface="Arial,Sans-Serif"/>
              <a:buChar char="•"/>
            </a:pPr>
            <a:r>
              <a:rPr lang="en-US" sz="4800" kern="1200" dirty="0">
                <a:solidFill>
                  <a:srgbClr val="323232"/>
                </a:solidFill>
                <a:ea typeface="+mn-ea"/>
              </a:rPr>
              <a:t>Loose coupling / fault tolerance</a:t>
            </a:r>
            <a:endParaRPr lang="en-US" sz="4800">
              <a:ea typeface="+mn-ea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30FD0-E41A-2F15-5279-FE48ADEEDF5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en-US" sz="5400" b="1" dirty="0">
                <a:solidFill>
                  <a:schemeClr val="accent1">
                    <a:lumMod val="25000"/>
                  </a:schemeClr>
                </a:solidFill>
              </a:rPr>
              <a:t>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6210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650;p72">
            <a:extLst>
              <a:ext uri="{FF2B5EF4-FFF2-40B4-BE49-F238E27FC236}">
                <a16:creationId xmlns:a16="http://schemas.microsoft.com/office/drawing/2014/main" id="{AEF6C56C-8234-6028-F842-CC938CCF5391}"/>
              </a:ext>
            </a:extLst>
          </p:cNvPr>
          <p:cNvSpPr/>
          <p:nvPr/>
        </p:nvSpPr>
        <p:spPr>
          <a:xfrm>
            <a:off x="1906203" y="5336345"/>
            <a:ext cx="7327901" cy="1354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/>
          <a:p>
            <a:r>
              <a:rPr lang="en-US" sz="8800" dirty="0">
                <a:solidFill>
                  <a:schemeClr val="accent1">
                    <a:lumMod val="25000"/>
                  </a:schemeClr>
                </a:solidFill>
                <a:latin typeface="+mj-lt"/>
                <a:sym typeface="Montserrat"/>
              </a:rPr>
              <a:t>Discussion</a:t>
            </a:r>
            <a:endParaRPr lang="en-US" dirty="0" err="1"/>
          </a:p>
        </p:txBody>
      </p:sp>
      <p:sp>
        <p:nvSpPr>
          <p:cNvPr id="21" name="Google Shape;651;p72">
            <a:extLst>
              <a:ext uri="{FF2B5EF4-FFF2-40B4-BE49-F238E27FC236}">
                <a16:creationId xmlns:a16="http://schemas.microsoft.com/office/drawing/2014/main" id="{4193E88D-ADCD-70E6-58C8-9DB70002524B}"/>
              </a:ext>
            </a:extLst>
          </p:cNvPr>
          <p:cNvSpPr/>
          <p:nvPr/>
        </p:nvSpPr>
        <p:spPr>
          <a:xfrm>
            <a:off x="15424150" y="1993900"/>
            <a:ext cx="270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dirty="0">
                <a:solidFill>
                  <a:schemeClr val="accent4"/>
                </a:solidFill>
                <a:latin typeface="+mj-lt"/>
                <a:ea typeface="Montserrat"/>
                <a:cs typeface="Arial" panose="020B0604020202020204" pitchFamily="34" charset="0"/>
                <a:sym typeface="Montserrat"/>
              </a:rPr>
              <a:t>ĐỊA CHỈ</a:t>
            </a:r>
            <a:endParaRPr sz="3000" b="1" i="0" u="none" strike="noStrike" cap="none" dirty="0">
              <a:solidFill>
                <a:schemeClr val="accent4"/>
              </a:solidFill>
              <a:latin typeface="+mj-lt"/>
              <a:ea typeface="Montserrat"/>
              <a:cs typeface="Arial" panose="020B0604020202020204" pitchFamily="34" charset="0"/>
              <a:sym typeface="Montserrat"/>
            </a:endParaRPr>
          </a:p>
        </p:txBody>
      </p:sp>
      <p:sp>
        <p:nvSpPr>
          <p:cNvPr id="22" name="Google Shape;652;p72">
            <a:extLst>
              <a:ext uri="{FF2B5EF4-FFF2-40B4-BE49-F238E27FC236}">
                <a16:creationId xmlns:a16="http://schemas.microsoft.com/office/drawing/2014/main" id="{492BA51D-6F34-D175-43EE-46F0E3BABE80}"/>
              </a:ext>
            </a:extLst>
          </p:cNvPr>
          <p:cNvSpPr/>
          <p:nvPr/>
        </p:nvSpPr>
        <p:spPr>
          <a:xfrm>
            <a:off x="15427297" y="2650698"/>
            <a:ext cx="6756401" cy="1748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 dirty="0" err="1">
                <a:solidFill>
                  <a:schemeClr val="accent4"/>
                </a:solidFill>
                <a:latin typeface="+mj-lt"/>
                <a:sym typeface="Arial"/>
              </a:rPr>
              <a:t>Tầng</a:t>
            </a:r>
            <a:r>
              <a:rPr lang="en-US" sz="3000" b="0" i="0" u="none" strike="noStrike" cap="none" dirty="0">
                <a:solidFill>
                  <a:schemeClr val="accent4"/>
                </a:solidFill>
                <a:latin typeface="+mj-lt"/>
                <a:sym typeface="Arial"/>
              </a:rPr>
              <a:t> 8, </a:t>
            </a:r>
            <a:r>
              <a:rPr lang="en-US" sz="3000" b="0" i="0" u="none" strike="noStrike" cap="none" dirty="0" err="1">
                <a:solidFill>
                  <a:schemeClr val="accent4"/>
                </a:solidFill>
                <a:latin typeface="+mj-lt"/>
                <a:sym typeface="Arial"/>
              </a:rPr>
              <a:t>Hancorp</a:t>
            </a:r>
            <a:r>
              <a:rPr lang="en-US" sz="3000" b="0" i="0" u="none" strike="noStrike" cap="none" dirty="0">
                <a:solidFill>
                  <a:schemeClr val="accent4"/>
                </a:solidFill>
                <a:latin typeface="+mj-lt"/>
                <a:sym typeface="Arial"/>
              </a:rPr>
              <a:t> Plaza Building, 72 Tran Dang Ninh Street, Cau </a:t>
            </a:r>
            <a:r>
              <a:rPr lang="en-US" sz="3000" b="0" i="0" u="none" strike="noStrike" cap="none" dirty="0" err="1">
                <a:solidFill>
                  <a:schemeClr val="accent4"/>
                </a:solidFill>
                <a:latin typeface="+mj-lt"/>
                <a:sym typeface="Arial"/>
              </a:rPr>
              <a:t>Giay</a:t>
            </a:r>
            <a:r>
              <a:rPr lang="en-US" sz="3000" b="0" i="0" u="none" strike="noStrike" cap="none" dirty="0">
                <a:solidFill>
                  <a:schemeClr val="accent4"/>
                </a:solidFill>
                <a:latin typeface="+mj-lt"/>
                <a:sym typeface="Arial"/>
              </a:rPr>
              <a:t> District, Ha Noi City</a:t>
            </a:r>
            <a:endParaRPr sz="1400" b="0" i="0" u="none" strike="noStrike" cap="none" dirty="0">
              <a:solidFill>
                <a:schemeClr val="accent4"/>
              </a:solidFill>
              <a:latin typeface="+mj-lt"/>
              <a:sym typeface="Arial"/>
            </a:endParaRPr>
          </a:p>
        </p:txBody>
      </p:sp>
      <p:sp>
        <p:nvSpPr>
          <p:cNvPr id="24" name="Google Shape;653;p72">
            <a:extLst>
              <a:ext uri="{FF2B5EF4-FFF2-40B4-BE49-F238E27FC236}">
                <a16:creationId xmlns:a16="http://schemas.microsoft.com/office/drawing/2014/main" id="{A725BD15-21D0-76A5-7AFD-C7A27BE0310F}"/>
              </a:ext>
            </a:extLst>
          </p:cNvPr>
          <p:cNvSpPr/>
          <p:nvPr/>
        </p:nvSpPr>
        <p:spPr>
          <a:xfrm>
            <a:off x="15417800" y="4847470"/>
            <a:ext cx="270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accent4"/>
                </a:solidFill>
                <a:latin typeface="+mj-lt"/>
                <a:ea typeface="Montserrat"/>
                <a:cs typeface="Arial" panose="020B0604020202020204" pitchFamily="34" charset="0"/>
                <a:sym typeface="Montserrat"/>
              </a:rPr>
              <a:t>PHONE</a:t>
            </a:r>
            <a:endParaRPr sz="1400" b="0" i="0" u="none" strike="noStrike" cap="none" dirty="0">
              <a:solidFill>
                <a:schemeClr val="accent4"/>
              </a:solidFill>
              <a:latin typeface="+mj-lt"/>
              <a:sym typeface="Arial"/>
            </a:endParaRPr>
          </a:p>
        </p:txBody>
      </p:sp>
      <p:sp>
        <p:nvSpPr>
          <p:cNvPr id="25" name="Google Shape;654;p72">
            <a:extLst>
              <a:ext uri="{FF2B5EF4-FFF2-40B4-BE49-F238E27FC236}">
                <a16:creationId xmlns:a16="http://schemas.microsoft.com/office/drawing/2014/main" id="{550C2948-1671-17D7-AD1A-B9B3FCDEB0B5}"/>
              </a:ext>
            </a:extLst>
          </p:cNvPr>
          <p:cNvSpPr/>
          <p:nvPr/>
        </p:nvSpPr>
        <p:spPr>
          <a:xfrm>
            <a:off x="15427297" y="5482523"/>
            <a:ext cx="6756401" cy="1206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 dirty="0">
                <a:solidFill>
                  <a:schemeClr val="accent4"/>
                </a:solidFill>
                <a:latin typeface="+mj-lt"/>
                <a:sym typeface="Arial"/>
              </a:rPr>
              <a:t>Mobile: (+84) </a:t>
            </a:r>
            <a:r>
              <a:rPr lang="en-US" sz="3000" dirty="0">
                <a:solidFill>
                  <a:schemeClr val="accent4"/>
                </a:solidFill>
                <a:latin typeface="+mj-lt"/>
              </a:rPr>
              <a:t>347726171</a:t>
            </a:r>
            <a:endParaRPr sz="1400" b="0" i="0" u="none" strike="noStrike" cap="none" dirty="0">
              <a:solidFill>
                <a:schemeClr val="accent4"/>
              </a:solidFill>
              <a:latin typeface="+mj-lt"/>
              <a:sym typeface="Arial"/>
            </a:endParaRPr>
          </a:p>
        </p:txBody>
      </p:sp>
      <p:sp>
        <p:nvSpPr>
          <p:cNvPr id="26" name="Google Shape;655;p72">
            <a:extLst>
              <a:ext uri="{FF2B5EF4-FFF2-40B4-BE49-F238E27FC236}">
                <a16:creationId xmlns:a16="http://schemas.microsoft.com/office/drawing/2014/main" id="{F44BACCB-D548-B5E0-728C-5786C674CF95}"/>
              </a:ext>
            </a:extLst>
          </p:cNvPr>
          <p:cNvSpPr/>
          <p:nvPr/>
        </p:nvSpPr>
        <p:spPr>
          <a:xfrm>
            <a:off x="15424150" y="7303220"/>
            <a:ext cx="27051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1" i="0" u="none" strike="noStrike" cap="none" dirty="0">
                <a:solidFill>
                  <a:schemeClr val="accent4"/>
                </a:solidFill>
                <a:latin typeface="+mj-lt"/>
                <a:ea typeface="Montserrat"/>
                <a:cs typeface="Arial" panose="020B0604020202020204" pitchFamily="34" charset="0"/>
                <a:sym typeface="Montserrat"/>
              </a:rPr>
              <a:t>EMAIL</a:t>
            </a:r>
            <a:endParaRPr sz="1400" b="0" i="0" u="none" strike="noStrike" cap="none" dirty="0">
              <a:solidFill>
                <a:schemeClr val="accent4"/>
              </a:solidFill>
              <a:latin typeface="+mj-lt"/>
              <a:sym typeface="Arial"/>
            </a:endParaRPr>
          </a:p>
        </p:txBody>
      </p:sp>
      <p:sp>
        <p:nvSpPr>
          <p:cNvPr id="27" name="Google Shape;656;p72">
            <a:extLst>
              <a:ext uri="{FF2B5EF4-FFF2-40B4-BE49-F238E27FC236}">
                <a16:creationId xmlns:a16="http://schemas.microsoft.com/office/drawing/2014/main" id="{5B20A3D0-7F7D-A122-83FD-D2136F6A3412}"/>
              </a:ext>
            </a:extLst>
          </p:cNvPr>
          <p:cNvSpPr/>
          <p:nvPr/>
        </p:nvSpPr>
        <p:spPr>
          <a:xfrm>
            <a:off x="15427297" y="7959023"/>
            <a:ext cx="6756401" cy="12065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dirty="0">
                <a:solidFill>
                  <a:schemeClr val="accent4"/>
                </a:solidFill>
                <a:latin typeface="+mj-lt"/>
              </a:rPr>
              <a:t>duy.nguyenduc@</a:t>
            </a:r>
            <a:r>
              <a:rPr lang="en-US" sz="3000" b="0" i="0" u="none" strike="noStrike" cap="none" dirty="0">
                <a:solidFill>
                  <a:schemeClr val="accent4"/>
                </a:solidFill>
                <a:latin typeface="+mj-lt"/>
                <a:sym typeface="Arial"/>
              </a:rPr>
              <a:t>trinity-technology.com</a:t>
            </a:r>
            <a:endParaRPr lang="en-US" sz="1800" b="0" i="0" u="none" strike="noStrike" cap="none" dirty="0">
              <a:solidFill>
                <a:schemeClr val="accent4"/>
              </a:solidFill>
              <a:latin typeface="+mj-lt"/>
              <a:sym typeface="Arial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FF690DA-92BB-3EC7-47D3-B2581DA8140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4311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3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F9D6403-DAB2-26CE-68A0-BB9544C4C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860" y="-7932"/>
            <a:ext cx="13737049" cy="1373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525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4FDA85F-4998-6554-3510-B1C9A1D579B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583266" y="664104"/>
            <a:ext cx="19766492" cy="1512887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en-US" sz="5400" b="1" dirty="0" err="1">
                <a:solidFill>
                  <a:schemeClr val="accent1">
                    <a:lumMod val="25000"/>
                  </a:schemeClr>
                </a:solidFill>
              </a:rPr>
              <a:t>Tranformation</a:t>
            </a:r>
            <a:endParaRPr lang="en-US" sz="5400" b="1" dirty="0" err="1">
              <a:solidFill>
                <a:schemeClr val="accent1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3" descr="A diagram of microservices architecture&#10;&#10;Description automatically generated">
            <a:extLst>
              <a:ext uri="{FF2B5EF4-FFF2-40B4-BE49-F238E27FC236}">
                <a16:creationId xmlns:a16="http://schemas.microsoft.com/office/drawing/2014/main" id="{83587FB1-EC76-491C-E1EC-6C2C565F56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6114" y="2570829"/>
            <a:ext cx="15932726" cy="7721749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3302E22-25D8-88CF-4563-88A24BCA2B01}"/>
              </a:ext>
            </a:extLst>
          </p:cNvPr>
          <p:cNvSpPr>
            <a:spLocks noGrp="1"/>
          </p:cNvSpPr>
          <p:nvPr/>
        </p:nvSpPr>
        <p:spPr>
          <a:xfrm>
            <a:off x="721380" y="2575022"/>
            <a:ext cx="7342413" cy="7733404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>
                <a:solidFill>
                  <a:schemeClr val="accent1">
                    <a:lumMod val="25000"/>
                  </a:schemeClr>
                </a:solidFill>
                <a:latin typeface="Arial"/>
                <a:cs typeface="Arial"/>
              </a:rPr>
              <a:t>Microservice key: </a:t>
            </a:r>
          </a:p>
          <a:p>
            <a:r>
              <a:rPr lang="en-US" sz="4800" dirty="0">
                <a:solidFill>
                  <a:schemeClr val="accent1">
                    <a:lumMod val="25000"/>
                  </a:schemeClr>
                </a:solidFill>
                <a:latin typeface="Arial"/>
                <a:cs typeface="Arial"/>
              </a:rPr>
              <a:t>Independent </a:t>
            </a:r>
            <a:r>
              <a:rPr lang="en-US" sz="4800" err="1">
                <a:solidFill>
                  <a:schemeClr val="accent1">
                    <a:lumMod val="25000"/>
                  </a:schemeClr>
                </a:solidFill>
                <a:latin typeface="Arial"/>
                <a:cs typeface="Arial"/>
              </a:rPr>
              <a:t>Deployability</a:t>
            </a:r>
            <a:endParaRPr lang="en-US" sz="4800" dirty="0">
              <a:solidFill>
                <a:schemeClr val="accent1">
                  <a:lumMod val="25000"/>
                </a:schemeClr>
              </a:solidFill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accent1">
                  <a:lumMod val="25000"/>
                </a:schemeClr>
              </a:solidFill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accent1">
                    <a:lumMod val="25000"/>
                  </a:schemeClr>
                </a:solidFill>
                <a:latin typeface="Arial"/>
                <a:cs typeface="Arial"/>
              </a:rPr>
              <a:t>Code</a:t>
            </a:r>
            <a:endParaRPr lang="en-US">
              <a:solidFill>
                <a:schemeClr val="accent1">
                  <a:lumMod val="25000"/>
                </a:schemeClr>
              </a:solidFill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accent1">
                  <a:lumMod val="25000"/>
                </a:schemeClr>
              </a:solidFill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accent1">
                    <a:lumMod val="25000"/>
                  </a:schemeClr>
                </a:solidFill>
                <a:latin typeface="Arial"/>
                <a:cs typeface="Arial"/>
              </a:rPr>
              <a:t>Technology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accent1">
                  <a:lumMod val="25000"/>
                </a:schemeClr>
              </a:solidFill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accent1">
                    <a:lumMod val="25000"/>
                  </a:schemeClr>
                </a:solidFill>
                <a:latin typeface="Arial"/>
                <a:cs typeface="Arial"/>
              </a:rPr>
              <a:t>Scaling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accent1">
                  <a:lumMod val="25000"/>
                </a:schemeClr>
              </a:solidFill>
              <a:latin typeface="Arial"/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accent1">
                    <a:lumMod val="25000"/>
                  </a:schemeClr>
                </a:solidFill>
                <a:latin typeface="Arial"/>
                <a:cs typeface="Arial"/>
              </a:rPr>
              <a:t>Evolution</a:t>
            </a:r>
          </a:p>
        </p:txBody>
      </p:sp>
    </p:spTree>
    <p:extLst>
      <p:ext uri="{BB962C8B-B14F-4D97-AF65-F5344CB8AC3E}">
        <p14:creationId xmlns:p14="http://schemas.microsoft.com/office/powerpoint/2010/main" val="3547948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4FEC01-CD3B-2F14-C070-D99DBC81D43E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4FDA85F-4998-6554-3510-B1C9A1D579B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727200" y="300038"/>
            <a:ext cx="19935825" cy="1512887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en-US" sz="5400" b="1" dirty="0">
                <a:solidFill>
                  <a:schemeClr val="accent1">
                    <a:lumMod val="25000"/>
                  </a:schemeClr>
                </a:solidFill>
              </a:rPr>
              <a:t>Drawbacks of Microservices</a:t>
            </a:r>
            <a:endParaRPr lang="en-US" sz="5400" b="1" dirty="0">
              <a:solidFill>
                <a:schemeClr val="accent1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3BAC984F-C148-B3E3-6606-0D78AEE07E7D}"/>
              </a:ext>
            </a:extLst>
          </p:cNvPr>
          <p:cNvSpPr>
            <a:spLocks noGrp="1"/>
          </p:cNvSpPr>
          <p:nvPr/>
        </p:nvSpPr>
        <p:spPr>
          <a:xfrm>
            <a:off x="1722162" y="2715491"/>
            <a:ext cx="5766817" cy="7436288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91440" tIns="68580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spc="0" baseline="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latin typeface="Arial"/>
                <a:cs typeface="Arial"/>
              </a:rPr>
              <a:t>Design</a:t>
            </a:r>
            <a:endParaRPr lang="en-US" sz="400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8221CFA-5E45-8DC3-3BA5-8024382660EE}"/>
              </a:ext>
            </a:extLst>
          </p:cNvPr>
          <p:cNvSpPr>
            <a:spLocks noGrp="1"/>
          </p:cNvSpPr>
          <p:nvPr/>
        </p:nvSpPr>
        <p:spPr>
          <a:xfrm>
            <a:off x="2437349" y="4604649"/>
            <a:ext cx="4294632" cy="4506606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7345" indent="-347345"/>
            <a:r>
              <a:rPr lang="en-US" sz="4000" b="1" dirty="0">
                <a:solidFill>
                  <a:schemeClr val="tx1"/>
                </a:solidFill>
                <a:ea typeface="+mn-lt"/>
                <a:cs typeface="+mn-lt"/>
              </a:rPr>
              <a:t>Tackle Business Complexity</a:t>
            </a:r>
          </a:p>
          <a:p>
            <a:pPr marL="347345" indent="-347345"/>
            <a:endParaRPr lang="en-US" sz="4000" b="1" dirty="0">
              <a:solidFill>
                <a:schemeClr val="tx1"/>
              </a:solidFill>
              <a:latin typeface="Arial"/>
              <a:cs typeface="Arial"/>
            </a:endParaRPr>
          </a:p>
          <a:p>
            <a:pPr marL="347345" indent="-347345"/>
            <a:r>
              <a:rPr lang="en-US" sz="4000" b="1" dirty="0">
                <a:solidFill>
                  <a:schemeClr val="tx1"/>
                </a:solidFill>
                <a:latin typeface="Arial"/>
                <a:cs typeface="Sabon Next LT"/>
              </a:rPr>
              <a:t>The partitioned database architecture</a:t>
            </a:r>
          </a:p>
        </p:txBody>
      </p:sp>
      <p:sp>
        <p:nvSpPr>
          <p:cNvPr id="20" name="Text Placeholder 1">
            <a:extLst>
              <a:ext uri="{FF2B5EF4-FFF2-40B4-BE49-F238E27FC236}">
                <a16:creationId xmlns:a16="http://schemas.microsoft.com/office/drawing/2014/main" id="{91542BAC-FE96-473C-708D-3AF40F21DCF1}"/>
              </a:ext>
            </a:extLst>
          </p:cNvPr>
          <p:cNvSpPr>
            <a:spLocks noGrp="1"/>
          </p:cNvSpPr>
          <p:nvPr/>
        </p:nvSpPr>
        <p:spPr>
          <a:xfrm>
            <a:off x="7941558" y="2717694"/>
            <a:ext cx="5766817" cy="7436288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91440" tIns="68580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spc="0" baseline="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latin typeface="Arial"/>
                <a:cs typeface="Arial"/>
              </a:rPr>
              <a:t>Implement &amp; Test</a:t>
            </a:r>
            <a:endParaRPr lang="en-US" sz="4000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CD5A053C-C9C2-DEE6-9C4C-E119BBA6B1A8}"/>
              </a:ext>
            </a:extLst>
          </p:cNvPr>
          <p:cNvSpPr>
            <a:spLocks noGrp="1"/>
          </p:cNvSpPr>
          <p:nvPr/>
        </p:nvSpPr>
        <p:spPr>
          <a:xfrm>
            <a:off x="8656745" y="4606852"/>
            <a:ext cx="4294632" cy="4506606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7345" indent="-347345"/>
            <a:r>
              <a:rPr lang="en-US" sz="4000" b="1" dirty="0">
                <a:solidFill>
                  <a:srgbClr val="C00000"/>
                </a:solidFill>
                <a:ea typeface="+mn-lt"/>
                <a:cs typeface="+mn-lt"/>
              </a:rPr>
              <a:t>Distributed transaction</a:t>
            </a:r>
            <a:endParaRPr lang="en-US" sz="4000" b="1" dirty="0">
              <a:solidFill>
                <a:srgbClr val="C00000"/>
              </a:solidFill>
              <a:latin typeface="Arial"/>
              <a:cs typeface="Arial"/>
            </a:endParaRPr>
          </a:p>
          <a:p>
            <a:pPr marL="347345" indent="-347345"/>
            <a:endParaRPr lang="en-US" sz="4000" b="1" dirty="0">
              <a:solidFill>
                <a:schemeClr val="tx1"/>
              </a:solidFill>
              <a:latin typeface="Arial"/>
              <a:cs typeface="Arial"/>
            </a:endParaRPr>
          </a:p>
          <a:p>
            <a:pPr marL="347345" indent="-347345"/>
            <a:r>
              <a:rPr lang="en-US" sz="4000" b="1" dirty="0">
                <a:solidFill>
                  <a:srgbClr val="262E31"/>
                </a:solidFill>
                <a:latin typeface="Arial"/>
                <a:cs typeface="Arial"/>
              </a:rPr>
              <a:t>Testing a microservices application</a:t>
            </a:r>
            <a:endParaRPr lang="en-US" sz="4000" b="1" dirty="0">
              <a:solidFill>
                <a:srgbClr val="262E31"/>
              </a:solidFill>
              <a:ea typeface="+mn-lt"/>
              <a:cs typeface="+mn-lt"/>
            </a:endParaRPr>
          </a:p>
          <a:p>
            <a:pPr marL="347345" indent="-347345"/>
            <a:endParaRPr lang="en-US" sz="4000" b="1" dirty="0">
              <a:solidFill>
                <a:srgbClr val="262E31"/>
              </a:solidFill>
              <a:latin typeface="Arial"/>
              <a:cs typeface="Arial"/>
            </a:endParaRPr>
          </a:p>
          <a:p>
            <a:pPr marL="0" indent="0">
              <a:buNone/>
            </a:pPr>
            <a:endParaRPr lang="en-US" sz="4000" b="1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24" name="Text Placeholder 1">
            <a:extLst>
              <a:ext uri="{FF2B5EF4-FFF2-40B4-BE49-F238E27FC236}">
                <a16:creationId xmlns:a16="http://schemas.microsoft.com/office/drawing/2014/main" id="{447920A5-D40E-7152-388F-058E6A0C16F0}"/>
              </a:ext>
            </a:extLst>
          </p:cNvPr>
          <p:cNvSpPr>
            <a:spLocks noGrp="1"/>
          </p:cNvSpPr>
          <p:nvPr/>
        </p:nvSpPr>
        <p:spPr>
          <a:xfrm>
            <a:off x="14133686" y="2665361"/>
            <a:ext cx="5766817" cy="7436288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91440" tIns="68580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spc="0" baseline="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latin typeface="Arial"/>
                <a:cs typeface="Arial"/>
              </a:rPr>
              <a:t>DEPLOY</a:t>
            </a:r>
            <a:endParaRPr lang="en-US" sz="4000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A2E1B38-9C07-A19A-E848-25DBB1D657AC}"/>
              </a:ext>
            </a:extLst>
          </p:cNvPr>
          <p:cNvSpPr>
            <a:spLocks noGrp="1"/>
          </p:cNvSpPr>
          <p:nvPr/>
        </p:nvSpPr>
        <p:spPr>
          <a:xfrm>
            <a:off x="14848873" y="4554519"/>
            <a:ext cx="4294632" cy="4506606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7345" indent="-347345"/>
            <a:r>
              <a:rPr lang="en-US" sz="4000" b="1" dirty="0">
                <a:solidFill>
                  <a:schemeClr val="tx1"/>
                </a:solidFill>
                <a:latin typeface="Arial"/>
                <a:cs typeface="Arial"/>
              </a:rPr>
              <a:t>CI-CD</a:t>
            </a:r>
          </a:p>
          <a:p>
            <a:pPr marL="347345" indent="-347345"/>
            <a:endParaRPr lang="en-US" sz="4000" b="1" dirty="0">
              <a:solidFill>
                <a:schemeClr val="tx1"/>
              </a:solidFill>
              <a:latin typeface="Arial"/>
              <a:cs typeface="Arial"/>
            </a:endParaRPr>
          </a:p>
          <a:p>
            <a:pPr marL="347345" indent="-347345"/>
            <a:r>
              <a:rPr lang="en-US" sz="4000" b="1" dirty="0">
                <a:solidFill>
                  <a:schemeClr val="tx1"/>
                </a:solidFill>
                <a:latin typeface="Arial"/>
                <a:cs typeface="Arial"/>
              </a:rPr>
              <a:t>Scale</a:t>
            </a:r>
          </a:p>
          <a:p>
            <a:pPr marL="347345" indent="-347345"/>
            <a:endParaRPr lang="en-US" sz="4000" b="1" dirty="0">
              <a:solidFill>
                <a:schemeClr val="tx1"/>
              </a:solidFill>
              <a:latin typeface="Arial"/>
              <a:cs typeface="Arial"/>
            </a:endParaRPr>
          </a:p>
          <a:p>
            <a:pPr marL="347345" indent="-347345"/>
            <a:r>
              <a:rPr lang="en-US" sz="4000" b="1" dirty="0">
                <a:solidFill>
                  <a:schemeClr val="tx1"/>
                </a:solidFill>
                <a:latin typeface="Arial"/>
                <a:cs typeface="Arial"/>
              </a:rPr>
              <a:t>Logging</a:t>
            </a:r>
          </a:p>
          <a:p>
            <a:pPr marL="347345" indent="-347345"/>
            <a:endParaRPr lang="en-US" sz="4000" b="1" dirty="0">
              <a:solidFill>
                <a:schemeClr val="tx1"/>
              </a:solidFill>
              <a:latin typeface="Arial"/>
              <a:cs typeface="Arial"/>
            </a:endParaRPr>
          </a:p>
          <a:p>
            <a:pPr marL="347345" indent="-347345"/>
            <a:r>
              <a:rPr lang="en-US" sz="4000" b="1" dirty="0">
                <a:solidFill>
                  <a:schemeClr val="tx1"/>
                </a:solidFill>
                <a:latin typeface="Arial"/>
                <a:cs typeface="Arial"/>
              </a:rPr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4143170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4FEC01-CD3B-2F14-C070-D99DBC81D43E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4FDA85F-4998-6554-3510-B1C9A1D579BE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727200" y="300038"/>
            <a:ext cx="19935825" cy="1512887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en-US" sz="5400" b="1" dirty="0">
                <a:solidFill>
                  <a:schemeClr val="accent1">
                    <a:lumMod val="25000"/>
                  </a:schemeClr>
                </a:solidFill>
              </a:rPr>
              <a:t>Transaction</a:t>
            </a:r>
            <a:endParaRPr lang="en-US" dirty="0">
              <a:solidFill>
                <a:schemeClr val="accent1">
                  <a:lumMod val="25000"/>
                </a:schemeClr>
              </a:solidFill>
            </a:endParaRPr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3BAC984F-C148-B3E3-6606-0D78AEE07E7D}"/>
              </a:ext>
            </a:extLst>
          </p:cNvPr>
          <p:cNvSpPr>
            <a:spLocks noGrp="1"/>
          </p:cNvSpPr>
          <p:nvPr/>
        </p:nvSpPr>
        <p:spPr>
          <a:xfrm>
            <a:off x="1722162" y="2660073"/>
            <a:ext cx="4159690" cy="9736142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91440" tIns="68580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spc="0" baseline="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rgbClr val="45BCA0"/>
                </a:solidFill>
                <a:latin typeface="Arial"/>
                <a:cs typeface="Arial"/>
              </a:rPr>
              <a:t>Definition</a:t>
            </a:r>
            <a:endParaRPr lang="en-US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8221CFA-5E45-8DC3-3BA5-8024382660EE}"/>
              </a:ext>
            </a:extLst>
          </p:cNvPr>
          <p:cNvSpPr>
            <a:spLocks noGrp="1"/>
          </p:cNvSpPr>
          <p:nvPr/>
        </p:nvSpPr>
        <p:spPr>
          <a:xfrm>
            <a:off x="2110128" y="4549231"/>
            <a:ext cx="3352523" cy="747147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chemeClr val="tx1"/>
                </a:solidFill>
                <a:ea typeface="+mn-lt"/>
                <a:cs typeface="+mn-lt"/>
              </a:rPr>
              <a:t>A transaction is a single unit of work which means either ALL or NONE. </a:t>
            </a:r>
          </a:p>
          <a:p>
            <a:pPr marL="0" indent="0">
              <a:buNone/>
            </a:pPr>
            <a:endParaRPr lang="en-US" sz="2800" b="1" dirty="0">
              <a:solidFill>
                <a:schemeClr val="tx1"/>
              </a:solidFill>
              <a:ea typeface="+mn-lt"/>
              <a:cs typeface="+mn-lt"/>
            </a:endParaRPr>
          </a:p>
        </p:txBody>
      </p:sp>
      <p:sp>
        <p:nvSpPr>
          <p:cNvPr id="26" name="Text Placeholder 1">
            <a:extLst>
              <a:ext uri="{FF2B5EF4-FFF2-40B4-BE49-F238E27FC236}">
                <a16:creationId xmlns:a16="http://schemas.microsoft.com/office/drawing/2014/main" id="{8CB94ED2-1CE4-62DB-A135-94FBC94E502B}"/>
              </a:ext>
            </a:extLst>
          </p:cNvPr>
          <p:cNvSpPr>
            <a:spLocks noGrp="1"/>
          </p:cNvSpPr>
          <p:nvPr/>
        </p:nvSpPr>
        <p:spPr>
          <a:xfrm>
            <a:off x="6196381" y="2689544"/>
            <a:ext cx="4159690" cy="9736142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91440" tIns="68580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spc="0" baseline="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rgbClr val="45BCA0"/>
                </a:solidFill>
                <a:latin typeface="Arial"/>
                <a:cs typeface="Arial"/>
              </a:rPr>
              <a:t>Atomicity</a:t>
            </a:r>
            <a:endParaRPr lang="en-US" dirty="0"/>
          </a:p>
        </p:txBody>
      </p:sp>
      <p:sp>
        <p:nvSpPr>
          <p:cNvPr id="27" name="Text Placeholder 5">
            <a:extLst>
              <a:ext uri="{FF2B5EF4-FFF2-40B4-BE49-F238E27FC236}">
                <a16:creationId xmlns:a16="http://schemas.microsoft.com/office/drawing/2014/main" id="{E7EB8915-3F71-B3D3-769D-8090C9B2BB7F}"/>
              </a:ext>
            </a:extLst>
          </p:cNvPr>
          <p:cNvSpPr>
            <a:spLocks noGrp="1"/>
          </p:cNvSpPr>
          <p:nvPr/>
        </p:nvSpPr>
        <p:spPr>
          <a:xfrm>
            <a:off x="6584347" y="4578703"/>
            <a:ext cx="3352523" cy="747147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chemeClr val="tx1"/>
                </a:solidFill>
                <a:ea typeface="+mn-lt"/>
                <a:cs typeface="+mn-lt"/>
              </a:rPr>
              <a:t>Ensures that all operations within the work unit are completed successfully; If the transaction fails then operations are rolled back to their previous state.</a:t>
            </a:r>
            <a:endParaRPr lang="en-US"/>
          </a:p>
        </p:txBody>
      </p:sp>
      <p:sp>
        <p:nvSpPr>
          <p:cNvPr id="28" name="Text Placeholder 1">
            <a:extLst>
              <a:ext uri="{FF2B5EF4-FFF2-40B4-BE49-F238E27FC236}">
                <a16:creationId xmlns:a16="http://schemas.microsoft.com/office/drawing/2014/main" id="{7DEB7F3E-B8C3-261D-D10D-2F59A617E8F8}"/>
              </a:ext>
            </a:extLst>
          </p:cNvPr>
          <p:cNvSpPr>
            <a:spLocks noGrp="1"/>
          </p:cNvSpPr>
          <p:nvPr/>
        </p:nvSpPr>
        <p:spPr>
          <a:xfrm>
            <a:off x="10616063" y="2691747"/>
            <a:ext cx="4159690" cy="9736142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91440" tIns="68580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spc="0" baseline="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rgbClr val="45BCA0"/>
                </a:solidFill>
                <a:latin typeface="Arial"/>
                <a:cs typeface="Arial"/>
              </a:rPr>
              <a:t>Consistency</a:t>
            </a:r>
            <a:endParaRPr lang="en-US" sz="3200" dirty="0">
              <a:solidFill>
                <a:srgbClr val="45BCA0"/>
              </a:solidFill>
            </a:endParaRP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578D9333-071A-10F1-566A-87B34D776CA0}"/>
              </a:ext>
            </a:extLst>
          </p:cNvPr>
          <p:cNvSpPr>
            <a:spLocks noGrp="1"/>
          </p:cNvSpPr>
          <p:nvPr/>
        </p:nvSpPr>
        <p:spPr>
          <a:xfrm>
            <a:off x="11004029" y="4580906"/>
            <a:ext cx="3352523" cy="747147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rgbClr val="262E31"/>
                </a:solidFill>
                <a:ea typeface="+mn-lt"/>
                <a:cs typeface="+mn-lt"/>
              </a:rPr>
              <a:t>Ensures that the database properly changes states upon a successfully committed transaction.</a:t>
            </a:r>
            <a:endParaRPr lang="en-US"/>
          </a:p>
        </p:txBody>
      </p:sp>
      <p:sp>
        <p:nvSpPr>
          <p:cNvPr id="30" name="Text Placeholder 1">
            <a:extLst>
              <a:ext uri="{FF2B5EF4-FFF2-40B4-BE49-F238E27FC236}">
                <a16:creationId xmlns:a16="http://schemas.microsoft.com/office/drawing/2014/main" id="{97B5C418-D32E-9118-8F66-3B3E53979B29}"/>
              </a:ext>
            </a:extLst>
          </p:cNvPr>
          <p:cNvSpPr>
            <a:spLocks noGrp="1"/>
          </p:cNvSpPr>
          <p:nvPr/>
        </p:nvSpPr>
        <p:spPr>
          <a:xfrm>
            <a:off x="15063014" y="2693951"/>
            <a:ext cx="4159690" cy="9736142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91440" tIns="68580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spc="0" baseline="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rgbClr val="45BCA0"/>
                </a:solidFill>
                <a:latin typeface="Arial"/>
                <a:cs typeface="Arial"/>
              </a:rPr>
              <a:t>Isolation</a:t>
            </a:r>
            <a:endParaRPr lang="en-US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A35D03B1-A9DF-E345-867C-B2088781E3B8}"/>
              </a:ext>
            </a:extLst>
          </p:cNvPr>
          <p:cNvSpPr>
            <a:spLocks noGrp="1"/>
          </p:cNvSpPr>
          <p:nvPr/>
        </p:nvSpPr>
        <p:spPr>
          <a:xfrm>
            <a:off x="15450980" y="4583110"/>
            <a:ext cx="3352523" cy="747147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rgbClr val="262E31"/>
                </a:solidFill>
                <a:ea typeface="+mn-lt"/>
                <a:cs typeface="+mn-lt"/>
              </a:rPr>
              <a:t>Enables transactions to operate independently of and transparent to each other.</a:t>
            </a:r>
          </a:p>
        </p:txBody>
      </p:sp>
      <p:sp>
        <p:nvSpPr>
          <p:cNvPr id="32" name="Text Placeholder 1">
            <a:extLst>
              <a:ext uri="{FF2B5EF4-FFF2-40B4-BE49-F238E27FC236}">
                <a16:creationId xmlns:a16="http://schemas.microsoft.com/office/drawing/2014/main" id="{231DE1E8-4645-5F68-EBC0-A5BFAC59BE3A}"/>
              </a:ext>
            </a:extLst>
          </p:cNvPr>
          <p:cNvSpPr>
            <a:spLocks noGrp="1"/>
          </p:cNvSpPr>
          <p:nvPr/>
        </p:nvSpPr>
        <p:spPr>
          <a:xfrm>
            <a:off x="19482696" y="2696154"/>
            <a:ext cx="4159690" cy="9736142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91440" tIns="68580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 cap="all" spc="0" baseline="0">
                <a:solidFill>
                  <a:schemeClr val="accent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8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None/>
              <a:defRPr sz="1600" b="1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solidFill>
                  <a:srgbClr val="45BCA0"/>
                </a:solidFill>
                <a:latin typeface="Arial"/>
                <a:cs typeface="Arial"/>
              </a:rPr>
              <a:t>Durability</a:t>
            </a:r>
            <a:endParaRPr lang="en-US" dirty="0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E2B59BB2-78FB-79D8-371A-3ADAA6DD5C2F}"/>
              </a:ext>
            </a:extLst>
          </p:cNvPr>
          <p:cNvSpPr>
            <a:spLocks noGrp="1"/>
          </p:cNvSpPr>
          <p:nvPr/>
        </p:nvSpPr>
        <p:spPr>
          <a:xfrm>
            <a:off x="19870663" y="4585313"/>
            <a:ext cx="3352523" cy="7471478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347472" algn="l" defTabSz="914400" rtl="0" eaLnBrk="1" latinLnBrk="0" hangingPunct="1">
              <a:lnSpc>
                <a:spcPct val="100000"/>
              </a:lnSpc>
              <a:spcBef>
                <a:spcPts val="36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b="1" dirty="0">
                <a:solidFill>
                  <a:schemeClr val="tx1"/>
                </a:solidFill>
                <a:ea typeface="+mn-lt"/>
                <a:cs typeface="+mn-lt"/>
              </a:rPr>
              <a:t>Ensures that a committed transaction persists in case of a system failure.</a:t>
            </a:r>
          </a:p>
        </p:txBody>
      </p:sp>
    </p:spTree>
    <p:extLst>
      <p:ext uri="{BB962C8B-B14F-4D97-AF65-F5344CB8AC3E}">
        <p14:creationId xmlns:p14="http://schemas.microsoft.com/office/powerpoint/2010/main" val="919143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563D8F-2FE4-2AF4-6113-9023DF68EAC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2588779"/>
            <a:ext cx="20240626" cy="892218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defTabSz="1828800"/>
            <a:r>
              <a:rPr lang="en-US" sz="4800" kern="1200" dirty="0">
                <a:solidFill>
                  <a:srgbClr val="323232"/>
                </a:solidFill>
                <a:ea typeface="+mn-ea"/>
                <a:cs typeface="+mn-cs"/>
              </a:rPr>
              <a:t>BEGIN TRAN @TransactionName;</a:t>
            </a: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defTabSz="1828800"/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defTabSz="1828800"/>
            <a:r>
              <a:rPr lang="en-US" sz="4800" kern="1200" dirty="0">
                <a:solidFill>
                  <a:srgbClr val="323232"/>
                </a:solidFill>
                <a:ea typeface="+mn-ea"/>
              </a:rPr>
              <a:t>INSERT …</a:t>
            </a:r>
          </a:p>
          <a:p>
            <a:pPr defTabSz="1828800"/>
            <a:r>
              <a:rPr lang="en-US" sz="4800" kern="1200" dirty="0">
                <a:solidFill>
                  <a:srgbClr val="323232"/>
                </a:solidFill>
                <a:ea typeface="+mn-ea"/>
                <a:cs typeface="+mn-cs"/>
              </a:rPr>
              <a:t>UPDATE...</a:t>
            </a: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defTabSz="1828800"/>
            <a:r>
              <a:rPr lang="en-US" sz="4800" kern="1200" dirty="0">
                <a:solidFill>
                  <a:srgbClr val="323232"/>
                </a:solidFill>
                <a:ea typeface="+mn-ea"/>
              </a:rPr>
              <a:t>DELETE...</a:t>
            </a:r>
          </a:p>
          <a:p>
            <a:pPr defTabSz="1828800"/>
            <a:r>
              <a:rPr lang="en-US" sz="4800" kern="1200" dirty="0">
                <a:solidFill>
                  <a:srgbClr val="323232"/>
                </a:solidFill>
                <a:ea typeface="+mn-ea"/>
                <a:cs typeface="+mn-cs"/>
              </a:rPr>
              <a:t>COMMIT @TransactionName ;</a:t>
            </a: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defTabSz="1828800"/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defTabSz="1828800"/>
            <a:r>
              <a:rPr lang="en-US" sz="4800" kern="1200" dirty="0">
                <a:solidFill>
                  <a:srgbClr val="323232"/>
                </a:solidFill>
                <a:ea typeface="+mn-ea"/>
                <a:cs typeface="+mn-cs"/>
              </a:rPr>
              <a:t>ROLLBACK TRAN @TransactionName; </a:t>
            </a: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defTabSz="1828800">
              <a:buClrTx/>
            </a:pPr>
            <a:endParaRPr lang="en-US" sz="4800" kern="1200" dirty="0">
              <a:solidFill>
                <a:srgbClr val="323232"/>
              </a:solidFill>
              <a:ea typeface="+mn-ea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30FD0-E41A-2F15-5279-FE48ADEEDF5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en-US" sz="5400" b="1" dirty="0">
                <a:solidFill>
                  <a:schemeClr val="accent1">
                    <a:lumMod val="25000"/>
                  </a:schemeClr>
                </a:solidFill>
              </a:rPr>
              <a:t>Local Transaction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561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F5018B6-8FA2-CF44-425E-049801038030}"/>
              </a:ext>
            </a:extLst>
          </p:cNvPr>
          <p:cNvSpPr/>
          <p:nvPr/>
        </p:nvSpPr>
        <p:spPr>
          <a:xfrm>
            <a:off x="11540255" y="2051353"/>
            <a:ext cx="6834814" cy="8372647"/>
          </a:xfrm>
          <a:prstGeom prst="rect">
            <a:avLst/>
          </a:prstGeom>
          <a:solidFill>
            <a:schemeClr val="tx2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BE1456-4DE1-CEE7-B7F3-508AC8C3B95C}"/>
              </a:ext>
            </a:extLst>
          </p:cNvPr>
          <p:cNvSpPr/>
          <p:nvPr/>
        </p:nvSpPr>
        <p:spPr>
          <a:xfrm>
            <a:off x="2464794" y="2049554"/>
            <a:ext cx="6834814" cy="8372647"/>
          </a:xfrm>
          <a:prstGeom prst="rect">
            <a:avLst/>
          </a:prstGeom>
          <a:solidFill>
            <a:schemeClr val="tx2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30FD0-E41A-2F15-5279-FE48ADEEDF5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en-US" sz="5400" b="1" dirty="0">
                <a:solidFill>
                  <a:schemeClr val="accent1">
                    <a:lumMod val="25000"/>
                  </a:schemeClr>
                </a:solidFill>
              </a:rPr>
              <a:t>Microservices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B2016F0-9BDF-9D65-D257-9CD810BC51DF}"/>
              </a:ext>
            </a:extLst>
          </p:cNvPr>
          <p:cNvSpPr/>
          <p:nvPr/>
        </p:nvSpPr>
        <p:spPr>
          <a:xfrm>
            <a:off x="4089737" y="2624676"/>
            <a:ext cx="3588041" cy="151629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84632">
              <a:spcAft>
                <a:spcPts val="600"/>
              </a:spcAft>
            </a:pPr>
            <a:r>
              <a:rPr lang="en-US" sz="4800" kern="1200">
                <a:solidFill>
                  <a:srgbClr val="202C8F"/>
                </a:solidFill>
                <a:latin typeface="+mn-lt"/>
                <a:ea typeface="+mn-ea"/>
                <a:cs typeface="Sabon Next LT"/>
              </a:rPr>
              <a:t>Service 1</a:t>
            </a:r>
            <a:endParaRPr lang="en-US" sz="4800" dirty="0">
              <a:solidFill>
                <a:srgbClr val="202C8F"/>
              </a:solidFill>
              <a:cs typeface="Sabon Next LT"/>
            </a:endParaRPr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59933D35-0DDD-7428-8A72-C1AE6991C92F}"/>
              </a:ext>
            </a:extLst>
          </p:cNvPr>
          <p:cNvSpPr/>
          <p:nvPr/>
        </p:nvSpPr>
        <p:spPr>
          <a:xfrm>
            <a:off x="4095539" y="7566618"/>
            <a:ext cx="3754296" cy="1495022"/>
          </a:xfrm>
          <a:prstGeom prst="can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84632">
              <a:spcAft>
                <a:spcPts val="600"/>
              </a:spcAft>
            </a:pPr>
            <a:r>
              <a:rPr lang="en-US" sz="4800" kern="1200" dirty="0">
                <a:solidFill>
                  <a:srgbClr val="202C8F"/>
                </a:solidFill>
                <a:latin typeface="+mn-lt"/>
                <a:ea typeface="+mn-ea"/>
                <a:cs typeface="Sabon Next LT"/>
              </a:rPr>
              <a:t>DB 1</a:t>
            </a:r>
            <a:endParaRPr lang="en-US" sz="4800" dirty="0">
              <a:solidFill>
                <a:srgbClr val="202C8F"/>
              </a:solidFill>
              <a:cs typeface="Sabon Next LT"/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82676E8A-0F3A-18CD-D315-19F7D429A55E}"/>
              </a:ext>
            </a:extLst>
          </p:cNvPr>
          <p:cNvSpPr/>
          <p:nvPr/>
        </p:nvSpPr>
        <p:spPr>
          <a:xfrm>
            <a:off x="5594288" y="4127084"/>
            <a:ext cx="512618" cy="35190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800" dirty="0">
              <a:cs typeface="Arial"/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89ACF9B3-737C-5D5E-34FE-1111795E2619}"/>
              </a:ext>
            </a:extLst>
          </p:cNvPr>
          <p:cNvSpPr/>
          <p:nvPr/>
        </p:nvSpPr>
        <p:spPr>
          <a:xfrm rot="18180000">
            <a:off x="10147992" y="2570807"/>
            <a:ext cx="471054" cy="670559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800" dirty="0">
              <a:cs typeface="Arial"/>
            </a:endParaRPr>
          </a:p>
        </p:txBody>
      </p:sp>
      <p:sp>
        <p:nvSpPr>
          <p:cNvPr id="12" name="Plus Sign 11">
            <a:extLst>
              <a:ext uri="{FF2B5EF4-FFF2-40B4-BE49-F238E27FC236}">
                <a16:creationId xmlns:a16="http://schemas.microsoft.com/office/drawing/2014/main" id="{921C88DA-83D3-1E09-82C7-E150D83882AE}"/>
              </a:ext>
            </a:extLst>
          </p:cNvPr>
          <p:cNvSpPr/>
          <p:nvPr/>
        </p:nvSpPr>
        <p:spPr>
          <a:xfrm rot="2700000">
            <a:off x="9519476" y="5099740"/>
            <a:ext cx="914400" cy="914400"/>
          </a:xfrm>
          <a:prstGeom prst="mathPlus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800" dirty="0">
              <a:cs typeface="Arial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620EE8E-23A5-6D1B-0232-3067C6DBFF77}"/>
              </a:ext>
            </a:extLst>
          </p:cNvPr>
          <p:cNvSpPr/>
          <p:nvPr/>
        </p:nvSpPr>
        <p:spPr>
          <a:xfrm>
            <a:off x="13145045" y="2599611"/>
            <a:ext cx="3588041" cy="1516295"/>
          </a:xfrm>
          <a:prstGeom prst="roundRect">
            <a:avLst/>
          </a:prstGeom>
          <a:solidFill>
            <a:srgbClr val="4DDBB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84632">
              <a:spcAft>
                <a:spcPts val="600"/>
              </a:spcAft>
            </a:pPr>
            <a:r>
              <a:rPr lang="en-US" sz="4800" kern="1200" dirty="0">
                <a:solidFill>
                  <a:srgbClr val="202C8F"/>
                </a:solidFill>
                <a:latin typeface="+mn-lt"/>
                <a:ea typeface="+mn-ea"/>
                <a:cs typeface="Sabon Next LT"/>
              </a:rPr>
              <a:t>Service </a:t>
            </a:r>
            <a:r>
              <a:rPr lang="en-US" sz="4800" dirty="0">
                <a:solidFill>
                  <a:srgbClr val="202C8F"/>
                </a:solidFill>
                <a:cs typeface="Sabon Next LT"/>
              </a:rPr>
              <a:t>2</a:t>
            </a:r>
          </a:p>
        </p:txBody>
      </p:sp>
      <p:sp>
        <p:nvSpPr>
          <p:cNvPr id="16" name="Cylinder 15">
            <a:extLst>
              <a:ext uri="{FF2B5EF4-FFF2-40B4-BE49-F238E27FC236}">
                <a16:creationId xmlns:a16="http://schemas.microsoft.com/office/drawing/2014/main" id="{1403F48A-E4B2-CC1A-4BD2-FC90AAA773DD}"/>
              </a:ext>
            </a:extLst>
          </p:cNvPr>
          <p:cNvSpPr/>
          <p:nvPr/>
        </p:nvSpPr>
        <p:spPr>
          <a:xfrm>
            <a:off x="13150847" y="7541553"/>
            <a:ext cx="3754296" cy="1495022"/>
          </a:xfrm>
          <a:prstGeom prst="can">
            <a:avLst/>
          </a:prstGeom>
          <a:solidFill>
            <a:srgbClr val="4DDBB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84632">
              <a:spcAft>
                <a:spcPts val="600"/>
              </a:spcAft>
            </a:pPr>
            <a:r>
              <a:rPr lang="en-US" sz="4800" kern="1200" dirty="0">
                <a:solidFill>
                  <a:srgbClr val="202C8F"/>
                </a:solidFill>
                <a:latin typeface="+mn-lt"/>
                <a:ea typeface="+mn-ea"/>
                <a:cs typeface="Sabon Next LT"/>
              </a:rPr>
              <a:t>DB </a:t>
            </a:r>
            <a:r>
              <a:rPr lang="en-US" sz="4800" dirty="0">
                <a:solidFill>
                  <a:srgbClr val="202C8F"/>
                </a:solidFill>
                <a:cs typeface="Sabon Next LT"/>
              </a:rPr>
              <a:t>2</a:t>
            </a:r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FCCA04D0-9A5D-7FC3-B2ED-70B17E333567}"/>
              </a:ext>
            </a:extLst>
          </p:cNvPr>
          <p:cNvSpPr/>
          <p:nvPr/>
        </p:nvSpPr>
        <p:spPr>
          <a:xfrm>
            <a:off x="14649596" y="4102019"/>
            <a:ext cx="512618" cy="35190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4800" dirty="0">
              <a:cs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4C5F55-3A9F-D099-9F86-FAA1731E5E9D}"/>
              </a:ext>
            </a:extLst>
          </p:cNvPr>
          <p:cNvSpPr txBox="1"/>
          <p:nvPr/>
        </p:nvSpPr>
        <p:spPr>
          <a:xfrm>
            <a:off x="3050823" y="2280089"/>
            <a:ext cx="5074001" cy="83496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268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563D8F-2FE4-2AF4-6113-9023DF68EAC2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2588779"/>
            <a:ext cx="20240626" cy="892218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571500" indent="-571500" defTabSz="1828800">
              <a:buChar char="•"/>
            </a:pPr>
            <a:r>
              <a:rPr lang="en-US" sz="4800" kern="1200" dirty="0">
                <a:solidFill>
                  <a:srgbClr val="323232"/>
                </a:solidFill>
                <a:ea typeface="+mn-ea"/>
              </a:rPr>
              <a:t>Two-phase commit</a:t>
            </a:r>
          </a:p>
          <a:p>
            <a:pPr marL="571500" indent="-571500" defTabSz="1828800">
              <a:buChar char="•"/>
            </a:pP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marL="571500" indent="-571500" defTabSz="1828800">
              <a:buChar char="•"/>
            </a:pPr>
            <a:r>
              <a:rPr lang="en-US" sz="4800" kern="1200" dirty="0">
                <a:solidFill>
                  <a:srgbClr val="323232"/>
                </a:solidFill>
                <a:ea typeface="+mn-ea"/>
              </a:rPr>
              <a:t>Orchestration – command base</a:t>
            </a:r>
          </a:p>
          <a:p>
            <a:pPr marL="571500" indent="-571500" defTabSz="1828800">
              <a:buChar char="•"/>
            </a:pP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marL="571500" indent="-571500" defTabSz="1828800">
              <a:buChar char="•"/>
            </a:pPr>
            <a:r>
              <a:rPr lang="en-US" sz="4800" b="1" u="sng" kern="1200" dirty="0">
                <a:solidFill>
                  <a:srgbClr val="C00000"/>
                </a:solidFill>
                <a:ea typeface="+mn-ea"/>
              </a:rPr>
              <a:t>Choreography – event base</a:t>
            </a:r>
          </a:p>
          <a:p>
            <a:pPr marL="571500" indent="-571500" defTabSz="1828800">
              <a:buChar char="•"/>
            </a:pPr>
            <a:endParaRPr lang="en-US" sz="4800" kern="1200" dirty="0">
              <a:solidFill>
                <a:srgbClr val="323232"/>
              </a:solidFill>
              <a:ea typeface="+mn-ea"/>
            </a:endParaRPr>
          </a:p>
          <a:p>
            <a:pPr marL="571500" indent="-571500" defTabSz="1828800">
              <a:buFont typeface="Arial"/>
              <a:buChar char="•"/>
            </a:pPr>
            <a:r>
              <a:rPr lang="en-US" sz="4800" kern="1200" dirty="0">
                <a:solidFill>
                  <a:srgbClr val="323232"/>
                </a:solidFill>
                <a:ea typeface="+mn-ea"/>
              </a:rPr>
              <a:t>Parallel pipeline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030FD0-E41A-2F15-5279-FE48ADEEDF59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422400" y="300038"/>
            <a:ext cx="20240625" cy="1512887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r>
              <a:rPr lang="en-US" sz="5400" b="1" dirty="0">
                <a:solidFill>
                  <a:schemeClr val="accent1">
                    <a:lumMod val="25000"/>
                  </a:schemeClr>
                </a:solidFill>
              </a:rPr>
              <a:t>Solutions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633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CBD4BB-8B96-D0FA-A721-4493E5385FBA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23507700" y="469900"/>
            <a:ext cx="876300" cy="730250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5" name="Picture 5" descr="A screenshot of a screen&#10;&#10;Description automatically generated">
            <a:extLst>
              <a:ext uri="{FF2B5EF4-FFF2-40B4-BE49-F238E27FC236}">
                <a16:creationId xmlns:a16="http://schemas.microsoft.com/office/drawing/2014/main" id="{DEE58A82-2522-0BA1-0DB1-06A84804BE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554" y="468378"/>
            <a:ext cx="17678399" cy="10742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548930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Custom 25">
      <a:dk1>
        <a:srgbClr val="262E31"/>
      </a:dk1>
      <a:lt1>
        <a:srgbClr val="FFFFFF"/>
      </a:lt1>
      <a:dk2>
        <a:srgbClr val="262E31"/>
      </a:dk2>
      <a:lt2>
        <a:srgbClr val="FFFFFF"/>
      </a:lt2>
      <a:accent1>
        <a:srgbClr val="EEF1F8"/>
      </a:accent1>
      <a:accent2>
        <a:srgbClr val="F0F0F0"/>
      </a:accent2>
      <a:accent3>
        <a:srgbClr val="BBC1CD"/>
      </a:accent3>
      <a:accent4>
        <a:srgbClr val="54616A"/>
      </a:accent4>
      <a:accent5>
        <a:srgbClr val="262E31"/>
      </a:accent5>
      <a:accent6>
        <a:srgbClr val="45BCA0"/>
      </a:accent6>
      <a:hlink>
        <a:srgbClr val="FFFFFF"/>
      </a:hlink>
      <a:folHlink>
        <a:srgbClr val="BBC1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T_01_Presentation" id="{77CF324B-C85E-5440-8FED-830E8F59EB82}" vid="{479A9683-9D3A-9249-B426-5C475FC727A9}"/>
    </a:ext>
  </a:extLst>
</a:theme>
</file>

<file path=ppt/theme/theme2.xml><?xml version="1.0" encoding="utf-8"?>
<a:theme xmlns:a="http://schemas.openxmlformats.org/drawingml/2006/main" name="NashTech-presentation">
  <a:themeElements>
    <a:clrScheme name="Custom 2">
      <a:dk1>
        <a:srgbClr val="323232"/>
      </a:dk1>
      <a:lt1>
        <a:srgbClr val="FFFFFF"/>
      </a:lt1>
      <a:dk2>
        <a:srgbClr val="691F79"/>
      </a:dk2>
      <a:lt2>
        <a:srgbClr val="E30613"/>
      </a:lt2>
      <a:accent1>
        <a:srgbClr val="EBEBEB"/>
      </a:accent1>
      <a:accent2>
        <a:srgbClr val="576BE3"/>
      </a:accent2>
      <a:accent3>
        <a:srgbClr val="691F79"/>
      </a:accent3>
      <a:accent4>
        <a:srgbClr val="E0077E"/>
      </a:accent4>
      <a:accent5>
        <a:srgbClr val="F3AD33"/>
      </a:accent5>
      <a:accent6>
        <a:srgbClr val="E30613"/>
      </a:accent6>
      <a:hlink>
        <a:srgbClr val="E30613"/>
      </a:hlink>
      <a:folHlink>
        <a:srgbClr val="6F71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B6B79857-2119-4D4E-9DF8-2C1F99905807}" vid="{4F6BAD48-8931-E44B-B319-3EF1601F1341}"/>
    </a:ext>
  </a:extLst>
</a:theme>
</file>

<file path=ppt/theme/theme3.xml><?xml version="1.0" encoding="utf-8"?>
<a:theme xmlns:a="http://schemas.openxmlformats.org/drawingml/2006/main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B49E1E5F0C2C6498BE526738F630B23" ma:contentTypeVersion="8" ma:contentTypeDescription="Create a new document." ma:contentTypeScope="" ma:versionID="0257663ca56fe073873098a2ee6f4295">
  <xsd:schema xmlns:xsd="http://www.w3.org/2001/XMLSchema" xmlns:xs="http://www.w3.org/2001/XMLSchema" xmlns:p="http://schemas.microsoft.com/office/2006/metadata/properties" xmlns:ns2="d4735b0c-2c16-4176-8ba8-de30bea05b83" xmlns:ns3="da5323ee-8395-4240-9b37-036cb984efec" targetNamespace="http://schemas.microsoft.com/office/2006/metadata/properties" ma:root="true" ma:fieldsID="1e04da2d7b755513e87a8e031ba4ecb4" ns2:_="" ns3:_="">
    <xsd:import namespace="d4735b0c-2c16-4176-8ba8-de30bea05b83"/>
    <xsd:import namespace="da5323ee-8395-4240-9b37-036cb984efec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735b0c-2c16-4176-8ba8-de30bea05b83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c80069b0-fa9c-4872-8b53-d0d4a20ac9f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5323ee-8395-4240-9b37-036cb984efec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034e6cb-9b94-48ec-b86d-927423b7c866}" ma:internalName="TaxCatchAll" ma:showField="CatchAllData" ma:web="da5323ee-8395-4240-9b37-036cb984efe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4735b0c-2c16-4176-8ba8-de30bea05b83">
      <Terms xmlns="http://schemas.microsoft.com/office/infopath/2007/PartnerControls"/>
    </lcf76f155ced4ddcb4097134ff3c332f>
    <TaxCatchAll xmlns="da5323ee-8395-4240-9b37-036cb984efec" xsi:nil="true"/>
  </documentManagement>
</p:properties>
</file>

<file path=customXml/itemProps1.xml><?xml version="1.0" encoding="utf-8"?>
<ds:datastoreItem xmlns:ds="http://schemas.openxmlformats.org/officeDocument/2006/customXml" ds:itemID="{52C8E493-EC25-40D5-8E50-E1564EF4EAA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0968DCE-4F27-4CE5-8FCE-4D92DAE21D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4735b0c-2c16-4176-8ba8-de30bea05b83"/>
    <ds:schemaRef ds:uri="da5323ee-8395-4240-9b37-036cb984efe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2F8DB28-5796-43DF-BA9C-C5F02A0C1EF7}">
  <ds:schemaRefs>
    <ds:schemaRef ds:uri="http://schemas.microsoft.com/office/2006/metadata/properties"/>
    <ds:schemaRef ds:uri="http://schemas.microsoft.com/office/infopath/2007/PartnerControls"/>
    <ds:schemaRef ds:uri="d4735b0c-2c16-4176-8ba8-de30bea05b83"/>
    <ds:schemaRef ds:uri="da5323ee-8395-4240-9b37-036cb984efe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</TotalTime>
  <Words>22742</Words>
  <Application>Microsoft Office PowerPoint</Application>
  <PresentationFormat>Custom</PresentationFormat>
  <Paragraphs>2441</Paragraphs>
  <Slides>22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Main</vt:lpstr>
      <vt:lpstr>NashTech-presentation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Dương Văn Thanh</dc:creator>
  <cp:lastModifiedBy>Thanh Dương Văn</cp:lastModifiedBy>
  <cp:revision>380</cp:revision>
  <dcterms:created xsi:type="dcterms:W3CDTF">2023-05-16T03:08:28Z</dcterms:created>
  <dcterms:modified xsi:type="dcterms:W3CDTF">2023-07-18T07:23:05Z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0x0101008B49E1E5F0C2C6498BE526738F630B23</vt:lpwstr>
  </property>
</Properties>
</file>